
<file path=[Content_Types].xml><?xml version="1.0" encoding="utf-8"?>
<Types xmlns="http://schemas.openxmlformats.org/package/2006/content-types">
  <Default Extension="fntdata" ContentType="application/x-fontdata"/>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8" r:id="rId3"/>
    <p:sldId id="259" r:id="rId4"/>
    <p:sldId id="260" r:id="rId5"/>
    <p:sldId id="263" r:id="rId6"/>
    <p:sldId id="261" r:id="rId7"/>
    <p:sldId id="262" r:id="rId8"/>
    <p:sldId id="264" r:id="rId9"/>
    <p:sldId id="266" r:id="rId10"/>
    <p:sldId id="267" r:id="rId11"/>
    <p:sldId id="268" r:id="rId12"/>
    <p:sldId id="269" r:id="rId13"/>
    <p:sldId id="271" r:id="rId14"/>
    <p:sldId id="270" r:id="rId15"/>
    <p:sldId id="272" r:id="rId16"/>
    <p:sldId id="273" r:id="rId17"/>
    <p:sldId id="274" r:id="rId18"/>
    <p:sldId id="276" r:id="rId19"/>
    <p:sldId id="275" r:id="rId20"/>
    <p:sldId id="278" r:id="rId21"/>
    <p:sldId id="279" r:id="rId22"/>
    <p:sldId id="277" r:id="rId23"/>
  </p:sldIdLst>
  <p:sldSz cx="9144000" cy="5143500" type="screen16x9"/>
  <p:notesSz cx="6858000" cy="9144000"/>
  <p:embeddedFontLst>
    <p:embeddedFont>
      <p:font typeface="Algerian" panose="04020705040A02060702" pitchFamily="82" charset="0"/>
      <p:regular r:id="rId25"/>
    </p:embeddedFont>
    <p:embeddedFont>
      <p:font typeface="Montserrat" panose="00000500000000000000" pitchFamily="2"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hikesh Mane" userId="689d1575efed1ebf" providerId="LiveId" clId="{8391B71C-F76A-47D5-BFD7-F76341953BBD}"/>
    <pc:docChg chg="undo custSel addSld delSld modSld sldOrd">
      <pc:chgData name="Rushikesh Mane" userId="689d1575efed1ebf" providerId="LiveId" clId="{8391B71C-F76A-47D5-BFD7-F76341953BBD}" dt="2022-09-03T19:43:48.436" v="5574" actId="20577"/>
      <pc:docMkLst>
        <pc:docMk/>
      </pc:docMkLst>
      <pc:sldChg chg="addSp modSp mod">
        <pc:chgData name="Rushikesh Mane" userId="689d1575efed1ebf" providerId="LiveId" clId="{8391B71C-F76A-47D5-BFD7-F76341953BBD}" dt="2022-09-03T10:38:09.708" v="188" actId="1076"/>
        <pc:sldMkLst>
          <pc:docMk/>
          <pc:sldMk cId="0" sldId="256"/>
        </pc:sldMkLst>
        <pc:spChg chg="mod">
          <ac:chgData name="Rushikesh Mane" userId="689d1575efed1ebf" providerId="LiveId" clId="{8391B71C-F76A-47D5-BFD7-F76341953BBD}" dt="2022-09-03T10:38:09.708" v="188" actId="1076"/>
          <ac:spMkLst>
            <pc:docMk/>
            <pc:sldMk cId="0" sldId="256"/>
            <ac:spMk id="55" creationId="{00000000-0000-0000-0000-000000000000}"/>
          </ac:spMkLst>
        </pc:spChg>
        <pc:picChg chg="add mod">
          <ac:chgData name="Rushikesh Mane" userId="689d1575efed1ebf" providerId="LiveId" clId="{8391B71C-F76A-47D5-BFD7-F76341953BBD}" dt="2022-09-03T10:37:58.898" v="185" actId="1076"/>
          <ac:picMkLst>
            <pc:docMk/>
            <pc:sldMk cId="0" sldId="256"/>
            <ac:picMk id="3" creationId="{F7FC5861-BC06-519A-7527-1BB259A74655}"/>
          </ac:picMkLst>
        </pc:picChg>
      </pc:sldChg>
      <pc:sldChg chg="addSp delSp modSp del mod">
        <pc:chgData name="Rushikesh Mane" userId="689d1575efed1ebf" providerId="LiveId" clId="{8391B71C-F76A-47D5-BFD7-F76341953BBD}" dt="2022-09-03T11:04:58.924" v="439" actId="47"/>
        <pc:sldMkLst>
          <pc:docMk/>
          <pc:sldMk cId="0" sldId="257"/>
        </pc:sldMkLst>
        <pc:spChg chg="add mod">
          <ac:chgData name="Rushikesh Mane" userId="689d1575efed1ebf" providerId="LiveId" clId="{8391B71C-F76A-47D5-BFD7-F76341953BBD}" dt="2022-09-03T11:01:16.740" v="291" actId="12"/>
          <ac:spMkLst>
            <pc:docMk/>
            <pc:sldMk cId="0" sldId="257"/>
            <ac:spMk id="3" creationId="{EC8D2442-8B83-ECEE-C901-E784C828819E}"/>
          </ac:spMkLst>
        </pc:spChg>
        <pc:spChg chg="add del">
          <ac:chgData name="Rushikesh Mane" userId="689d1575efed1ebf" providerId="LiveId" clId="{8391B71C-F76A-47D5-BFD7-F76341953BBD}" dt="2022-09-03T10:52:52.751" v="238" actId="22"/>
          <ac:spMkLst>
            <pc:docMk/>
            <pc:sldMk cId="0" sldId="257"/>
            <ac:spMk id="5" creationId="{F7F5F0E1-5FFA-ABE6-E30B-7C9A3F06A3F3}"/>
          </ac:spMkLst>
        </pc:spChg>
      </pc:sldChg>
      <pc:sldChg chg="modSp new mod ord">
        <pc:chgData name="Rushikesh Mane" userId="689d1575efed1ebf" providerId="LiveId" clId="{8391B71C-F76A-47D5-BFD7-F76341953BBD}" dt="2022-09-03T11:47:18.891" v="999" actId="20577"/>
        <pc:sldMkLst>
          <pc:docMk/>
          <pc:sldMk cId="1381441600" sldId="258"/>
        </pc:sldMkLst>
        <pc:spChg chg="mod">
          <ac:chgData name="Rushikesh Mane" userId="689d1575efed1ebf" providerId="LiveId" clId="{8391B71C-F76A-47D5-BFD7-F76341953BBD}" dt="2022-09-03T11:04:31.982" v="437" actId="115"/>
          <ac:spMkLst>
            <pc:docMk/>
            <pc:sldMk cId="1381441600" sldId="258"/>
            <ac:spMk id="2" creationId="{C51CB4EE-F8EC-41D1-6BC5-3D344DF9B986}"/>
          </ac:spMkLst>
        </pc:spChg>
        <pc:spChg chg="mod">
          <ac:chgData name="Rushikesh Mane" userId="689d1575efed1ebf" providerId="LiveId" clId="{8391B71C-F76A-47D5-BFD7-F76341953BBD}" dt="2022-09-03T11:47:18.891" v="999" actId="20577"/>
          <ac:spMkLst>
            <pc:docMk/>
            <pc:sldMk cId="1381441600" sldId="258"/>
            <ac:spMk id="3" creationId="{BA8DC5B7-9E56-5E1A-9EC2-C21894BF1917}"/>
          </ac:spMkLst>
        </pc:spChg>
      </pc:sldChg>
      <pc:sldChg chg="modSp new mod">
        <pc:chgData name="Rushikesh Mane" userId="689d1575efed1ebf" providerId="LiveId" clId="{8391B71C-F76A-47D5-BFD7-F76341953BBD}" dt="2022-09-03T11:18:32.475" v="461" actId="5793"/>
        <pc:sldMkLst>
          <pc:docMk/>
          <pc:sldMk cId="2336184374" sldId="259"/>
        </pc:sldMkLst>
        <pc:spChg chg="mod">
          <ac:chgData name="Rushikesh Mane" userId="689d1575efed1ebf" providerId="LiveId" clId="{8391B71C-F76A-47D5-BFD7-F76341953BBD}" dt="2022-09-03T11:05:12.064" v="442" actId="122"/>
          <ac:spMkLst>
            <pc:docMk/>
            <pc:sldMk cId="2336184374" sldId="259"/>
            <ac:spMk id="2" creationId="{01EBA785-5ABF-C858-61CB-312A3B8226F2}"/>
          </ac:spMkLst>
        </pc:spChg>
        <pc:spChg chg="mod">
          <ac:chgData name="Rushikesh Mane" userId="689d1575efed1ebf" providerId="LiveId" clId="{8391B71C-F76A-47D5-BFD7-F76341953BBD}" dt="2022-09-03T11:18:32.475" v="461" actId="5793"/>
          <ac:spMkLst>
            <pc:docMk/>
            <pc:sldMk cId="2336184374" sldId="259"/>
            <ac:spMk id="3" creationId="{477B25D0-B05D-5FB7-5C8F-855CB5F97A83}"/>
          </ac:spMkLst>
        </pc:spChg>
      </pc:sldChg>
      <pc:sldChg chg="addSp modSp new mod">
        <pc:chgData name="Rushikesh Mane" userId="689d1575efed1ebf" providerId="LiveId" clId="{8391B71C-F76A-47D5-BFD7-F76341953BBD}" dt="2022-09-03T11:48:16.347" v="1033" actId="2711"/>
        <pc:sldMkLst>
          <pc:docMk/>
          <pc:sldMk cId="1302007343" sldId="260"/>
        </pc:sldMkLst>
        <pc:spChg chg="mod">
          <ac:chgData name="Rushikesh Mane" userId="689d1575efed1ebf" providerId="LiveId" clId="{8391B71C-F76A-47D5-BFD7-F76341953BBD}" dt="2022-09-03T11:48:16.347" v="1033" actId="2711"/>
          <ac:spMkLst>
            <pc:docMk/>
            <pc:sldMk cId="1302007343" sldId="260"/>
            <ac:spMk id="2" creationId="{7C60E470-43AE-949D-89FB-A515F5F8DD58}"/>
          </ac:spMkLst>
        </pc:spChg>
        <pc:spChg chg="mod">
          <ac:chgData name="Rushikesh Mane" userId="689d1575efed1ebf" providerId="LiveId" clId="{8391B71C-F76A-47D5-BFD7-F76341953BBD}" dt="2022-09-03T11:28:36.921" v="676" actId="207"/>
          <ac:spMkLst>
            <pc:docMk/>
            <pc:sldMk cId="1302007343" sldId="260"/>
            <ac:spMk id="3" creationId="{A1C3E181-0F6F-0694-406C-922F3609FEAF}"/>
          </ac:spMkLst>
        </pc:spChg>
        <pc:spChg chg="add mod">
          <ac:chgData name="Rushikesh Mane" userId="689d1575efed1ebf" providerId="LiveId" clId="{8391B71C-F76A-47D5-BFD7-F76341953BBD}" dt="2022-09-03T11:26:56.659" v="656" actId="1076"/>
          <ac:spMkLst>
            <pc:docMk/>
            <pc:sldMk cId="1302007343" sldId="260"/>
            <ac:spMk id="4" creationId="{A9D9AD31-7184-0565-45C3-E5AFF4A1260B}"/>
          </ac:spMkLst>
        </pc:spChg>
        <pc:spChg chg="add mod">
          <ac:chgData name="Rushikesh Mane" userId="689d1575efed1ebf" providerId="LiveId" clId="{8391B71C-F76A-47D5-BFD7-F76341953BBD}" dt="2022-09-03T11:26:58.873" v="657" actId="1076"/>
          <ac:spMkLst>
            <pc:docMk/>
            <pc:sldMk cId="1302007343" sldId="260"/>
            <ac:spMk id="5" creationId="{ED8FEB37-921C-8C9C-9B63-0C077FBA08D0}"/>
          </ac:spMkLst>
        </pc:spChg>
        <pc:spChg chg="add mod">
          <ac:chgData name="Rushikesh Mane" userId="689d1575efed1ebf" providerId="LiveId" clId="{8391B71C-F76A-47D5-BFD7-F76341953BBD}" dt="2022-09-03T11:27:01.195" v="658" actId="1076"/>
          <ac:spMkLst>
            <pc:docMk/>
            <pc:sldMk cId="1302007343" sldId="260"/>
            <ac:spMk id="6" creationId="{A63ED4B7-8381-C1D3-941D-0F1AB6648F49}"/>
          </ac:spMkLst>
        </pc:spChg>
      </pc:sldChg>
      <pc:sldChg chg="modSp new mod">
        <pc:chgData name="Rushikesh Mane" userId="689d1575efed1ebf" providerId="LiveId" clId="{8391B71C-F76A-47D5-BFD7-F76341953BBD}" dt="2022-09-03T12:09:53.531" v="1229" actId="113"/>
        <pc:sldMkLst>
          <pc:docMk/>
          <pc:sldMk cId="2646167474" sldId="261"/>
        </pc:sldMkLst>
        <pc:spChg chg="mod">
          <ac:chgData name="Rushikesh Mane" userId="689d1575efed1ebf" providerId="LiveId" clId="{8391B71C-F76A-47D5-BFD7-F76341953BBD}" dt="2022-09-03T11:43:27.848" v="717" actId="115"/>
          <ac:spMkLst>
            <pc:docMk/>
            <pc:sldMk cId="2646167474" sldId="261"/>
            <ac:spMk id="2" creationId="{5F51EA0C-121A-D32D-92D3-7D2041998BB5}"/>
          </ac:spMkLst>
        </pc:spChg>
        <pc:spChg chg="mod">
          <ac:chgData name="Rushikesh Mane" userId="689d1575efed1ebf" providerId="LiveId" clId="{8391B71C-F76A-47D5-BFD7-F76341953BBD}" dt="2022-09-03T12:09:53.531" v="1229" actId="113"/>
          <ac:spMkLst>
            <pc:docMk/>
            <pc:sldMk cId="2646167474" sldId="261"/>
            <ac:spMk id="3" creationId="{4FC3D4CC-480D-683C-3430-40C54AC612B2}"/>
          </ac:spMkLst>
        </pc:spChg>
      </pc:sldChg>
      <pc:sldChg chg="modSp new mod">
        <pc:chgData name="Rushikesh Mane" userId="689d1575efed1ebf" providerId="LiveId" clId="{8391B71C-F76A-47D5-BFD7-F76341953BBD}" dt="2022-09-03T12:09:06.611" v="1221" actId="113"/>
        <pc:sldMkLst>
          <pc:docMk/>
          <pc:sldMk cId="3640988056" sldId="262"/>
        </pc:sldMkLst>
        <pc:spChg chg="mod">
          <ac:chgData name="Rushikesh Mane" userId="689d1575efed1ebf" providerId="LiveId" clId="{8391B71C-F76A-47D5-BFD7-F76341953BBD}" dt="2022-09-03T11:57:00.648" v="1115" actId="20577"/>
          <ac:spMkLst>
            <pc:docMk/>
            <pc:sldMk cId="3640988056" sldId="262"/>
            <ac:spMk id="2" creationId="{BF8B9FBF-CF81-0446-1AD4-2E8577C3625D}"/>
          </ac:spMkLst>
        </pc:spChg>
        <pc:spChg chg="mod">
          <ac:chgData name="Rushikesh Mane" userId="689d1575efed1ebf" providerId="LiveId" clId="{8391B71C-F76A-47D5-BFD7-F76341953BBD}" dt="2022-09-03T12:09:06.611" v="1221" actId="113"/>
          <ac:spMkLst>
            <pc:docMk/>
            <pc:sldMk cId="3640988056" sldId="262"/>
            <ac:spMk id="3" creationId="{61E9FC7E-213D-3377-6C51-14075CDD3D69}"/>
          </ac:spMkLst>
        </pc:spChg>
      </pc:sldChg>
      <pc:sldChg chg="modSp new mod">
        <pc:chgData name="Rushikesh Mane" userId="689d1575efed1ebf" providerId="LiveId" clId="{8391B71C-F76A-47D5-BFD7-F76341953BBD}" dt="2022-09-03T11:52:53.517" v="1072" actId="12"/>
        <pc:sldMkLst>
          <pc:docMk/>
          <pc:sldMk cId="3906037551" sldId="263"/>
        </pc:sldMkLst>
        <pc:spChg chg="mod">
          <ac:chgData name="Rushikesh Mane" userId="689d1575efed1ebf" providerId="LiveId" clId="{8391B71C-F76A-47D5-BFD7-F76341953BBD}" dt="2022-09-03T11:48:26.518" v="1035" actId="115"/>
          <ac:spMkLst>
            <pc:docMk/>
            <pc:sldMk cId="3906037551" sldId="263"/>
            <ac:spMk id="2" creationId="{818A9D4B-CF5A-FE37-600D-F496B6D3ADCA}"/>
          </ac:spMkLst>
        </pc:spChg>
        <pc:spChg chg="mod">
          <ac:chgData name="Rushikesh Mane" userId="689d1575efed1ebf" providerId="LiveId" clId="{8391B71C-F76A-47D5-BFD7-F76341953BBD}" dt="2022-09-03T11:52:53.517" v="1072" actId="12"/>
          <ac:spMkLst>
            <pc:docMk/>
            <pc:sldMk cId="3906037551" sldId="263"/>
            <ac:spMk id="3" creationId="{F743D064-E924-64AA-33AE-29013A740029}"/>
          </ac:spMkLst>
        </pc:spChg>
      </pc:sldChg>
      <pc:sldChg chg="modSp new mod">
        <pc:chgData name="Rushikesh Mane" userId="689d1575efed1ebf" providerId="LiveId" clId="{8391B71C-F76A-47D5-BFD7-F76341953BBD}" dt="2022-09-03T12:08:01.398" v="1211" actId="113"/>
        <pc:sldMkLst>
          <pc:docMk/>
          <pc:sldMk cId="965526931" sldId="264"/>
        </pc:sldMkLst>
        <pc:spChg chg="mod">
          <ac:chgData name="Rushikesh Mane" userId="689d1575efed1ebf" providerId="LiveId" clId="{8391B71C-F76A-47D5-BFD7-F76341953BBD}" dt="2022-09-03T12:00:57.728" v="1179" actId="1076"/>
          <ac:spMkLst>
            <pc:docMk/>
            <pc:sldMk cId="965526931" sldId="264"/>
            <ac:spMk id="2" creationId="{F4104031-045E-AF23-B61B-D00CF6083355}"/>
          </ac:spMkLst>
        </pc:spChg>
        <pc:spChg chg="mod">
          <ac:chgData name="Rushikesh Mane" userId="689d1575efed1ebf" providerId="LiveId" clId="{8391B71C-F76A-47D5-BFD7-F76341953BBD}" dt="2022-09-03T12:08:01.398" v="1211" actId="113"/>
          <ac:spMkLst>
            <pc:docMk/>
            <pc:sldMk cId="965526931" sldId="264"/>
            <ac:spMk id="3" creationId="{4076FBEC-EE8D-A705-D9C0-1D76A0588161}"/>
          </ac:spMkLst>
        </pc:spChg>
      </pc:sldChg>
      <pc:sldChg chg="modSp new mod">
        <pc:chgData name="Rushikesh Mane" userId="689d1575efed1ebf" providerId="LiveId" clId="{8391B71C-F76A-47D5-BFD7-F76341953BBD}" dt="2022-09-03T12:10:50.660" v="1258" actId="1076"/>
        <pc:sldMkLst>
          <pc:docMk/>
          <pc:sldMk cId="3431678989" sldId="265"/>
        </pc:sldMkLst>
        <pc:spChg chg="mod">
          <ac:chgData name="Rushikesh Mane" userId="689d1575efed1ebf" providerId="LiveId" clId="{8391B71C-F76A-47D5-BFD7-F76341953BBD}" dt="2022-09-03T12:10:50.660" v="1258" actId="1076"/>
          <ac:spMkLst>
            <pc:docMk/>
            <pc:sldMk cId="3431678989" sldId="265"/>
            <ac:spMk id="2" creationId="{8F728E2F-9ED4-4472-0E78-4DA12FCF338B}"/>
          </ac:spMkLst>
        </pc:spChg>
      </pc:sldChg>
      <pc:sldChg chg="addSp delSp modSp new mod">
        <pc:chgData name="Rushikesh Mane" userId="689d1575efed1ebf" providerId="LiveId" clId="{8391B71C-F76A-47D5-BFD7-F76341953BBD}" dt="2022-09-03T16:42:22.073" v="1710" actId="14100"/>
        <pc:sldMkLst>
          <pc:docMk/>
          <pc:sldMk cId="1408308316" sldId="266"/>
        </pc:sldMkLst>
        <pc:spChg chg="mod">
          <ac:chgData name="Rushikesh Mane" userId="689d1575efed1ebf" providerId="LiveId" clId="{8391B71C-F76A-47D5-BFD7-F76341953BBD}" dt="2022-09-03T16:27:09.259" v="1308" actId="2711"/>
          <ac:spMkLst>
            <pc:docMk/>
            <pc:sldMk cId="1408308316" sldId="266"/>
            <ac:spMk id="2" creationId="{DCB413EA-16A1-32FB-68C7-39752C5EDD24}"/>
          </ac:spMkLst>
        </pc:spChg>
        <pc:spChg chg="mod">
          <ac:chgData name="Rushikesh Mane" userId="689d1575efed1ebf" providerId="LiveId" clId="{8391B71C-F76A-47D5-BFD7-F76341953BBD}" dt="2022-09-03T16:39:07.290" v="1686" actId="20577"/>
          <ac:spMkLst>
            <pc:docMk/>
            <pc:sldMk cId="1408308316" sldId="266"/>
            <ac:spMk id="3" creationId="{C6CFBF42-791B-4D4A-CE15-F9C70A381C85}"/>
          </ac:spMkLst>
        </pc:spChg>
        <pc:picChg chg="add del mod modCrop">
          <ac:chgData name="Rushikesh Mane" userId="689d1575efed1ebf" providerId="LiveId" clId="{8391B71C-F76A-47D5-BFD7-F76341953BBD}" dt="2022-09-03T16:28:45.582" v="1312" actId="478"/>
          <ac:picMkLst>
            <pc:docMk/>
            <pc:sldMk cId="1408308316" sldId="266"/>
            <ac:picMk id="5" creationId="{2917BCD1-B862-39A9-E61E-9DD421CEB9B6}"/>
          </ac:picMkLst>
        </pc:picChg>
        <pc:picChg chg="add mod modCrop">
          <ac:chgData name="Rushikesh Mane" userId="689d1575efed1ebf" providerId="LiveId" clId="{8391B71C-F76A-47D5-BFD7-F76341953BBD}" dt="2022-09-03T16:39:20.871" v="1689" actId="1076"/>
          <ac:picMkLst>
            <pc:docMk/>
            <pc:sldMk cId="1408308316" sldId="266"/>
            <ac:picMk id="7" creationId="{93C961A2-DC2A-397B-F4F4-A0C25CE7A2DA}"/>
          </ac:picMkLst>
        </pc:picChg>
        <pc:picChg chg="add mod modCrop">
          <ac:chgData name="Rushikesh Mane" userId="689d1575efed1ebf" providerId="LiveId" clId="{8391B71C-F76A-47D5-BFD7-F76341953BBD}" dt="2022-09-03T16:40:46.258" v="1699" actId="1076"/>
          <ac:picMkLst>
            <pc:docMk/>
            <pc:sldMk cId="1408308316" sldId="266"/>
            <ac:picMk id="9" creationId="{AE445367-BBAA-AFFD-851B-04C0F048F33C}"/>
          </ac:picMkLst>
        </pc:picChg>
        <pc:picChg chg="add mod modCrop">
          <ac:chgData name="Rushikesh Mane" userId="689d1575efed1ebf" providerId="LiveId" clId="{8391B71C-F76A-47D5-BFD7-F76341953BBD}" dt="2022-09-03T16:42:22.073" v="1710" actId="14100"/>
          <ac:picMkLst>
            <pc:docMk/>
            <pc:sldMk cId="1408308316" sldId="266"/>
            <ac:picMk id="11" creationId="{896FB3F8-E753-35D4-D969-18C0091A5796}"/>
          </ac:picMkLst>
        </pc:picChg>
      </pc:sldChg>
      <pc:sldChg chg="modSp new mod">
        <pc:chgData name="Rushikesh Mane" userId="689d1575efed1ebf" providerId="LiveId" clId="{8391B71C-F76A-47D5-BFD7-F76341953BBD}" dt="2022-09-03T16:45:31.882" v="1784"/>
        <pc:sldMkLst>
          <pc:docMk/>
          <pc:sldMk cId="4226646157" sldId="267"/>
        </pc:sldMkLst>
        <pc:spChg chg="mod">
          <ac:chgData name="Rushikesh Mane" userId="689d1575efed1ebf" providerId="LiveId" clId="{8391B71C-F76A-47D5-BFD7-F76341953BBD}" dt="2022-09-03T16:45:04.284" v="1763" actId="2711"/>
          <ac:spMkLst>
            <pc:docMk/>
            <pc:sldMk cId="4226646157" sldId="267"/>
            <ac:spMk id="2" creationId="{24104CF2-4D85-F0A2-D8FE-16E8F5112AD6}"/>
          </ac:spMkLst>
        </pc:spChg>
        <pc:spChg chg="mod">
          <ac:chgData name="Rushikesh Mane" userId="689d1575efed1ebf" providerId="LiveId" clId="{8391B71C-F76A-47D5-BFD7-F76341953BBD}" dt="2022-09-03T16:45:31.882" v="1784"/>
          <ac:spMkLst>
            <pc:docMk/>
            <pc:sldMk cId="4226646157" sldId="267"/>
            <ac:spMk id="3" creationId="{97E0D111-CC57-F524-948A-083683DB4380}"/>
          </ac:spMkLst>
        </pc:spChg>
      </pc:sldChg>
      <pc:sldChg chg="addSp modSp new mod">
        <pc:chgData name="Rushikesh Mane" userId="689d1575efed1ebf" providerId="LiveId" clId="{8391B71C-F76A-47D5-BFD7-F76341953BBD}" dt="2022-09-03T18:35:50.207" v="5322" actId="20577"/>
        <pc:sldMkLst>
          <pc:docMk/>
          <pc:sldMk cId="94524298" sldId="268"/>
        </pc:sldMkLst>
        <pc:spChg chg="mod">
          <ac:chgData name="Rushikesh Mane" userId="689d1575efed1ebf" providerId="LiveId" clId="{8391B71C-F76A-47D5-BFD7-F76341953BBD}" dt="2022-09-03T16:46:43.307" v="1787" actId="20577"/>
          <ac:spMkLst>
            <pc:docMk/>
            <pc:sldMk cId="94524298" sldId="268"/>
            <ac:spMk id="2" creationId="{0F97824E-EE62-BBF6-8976-7C485CFAF4FF}"/>
          </ac:spMkLst>
        </pc:spChg>
        <pc:spChg chg="mod">
          <ac:chgData name="Rushikesh Mane" userId="689d1575efed1ebf" providerId="LiveId" clId="{8391B71C-F76A-47D5-BFD7-F76341953BBD}" dt="2022-09-03T18:35:50.207" v="5322" actId="20577"/>
          <ac:spMkLst>
            <pc:docMk/>
            <pc:sldMk cId="94524298" sldId="268"/>
            <ac:spMk id="3" creationId="{7C6DA028-C643-A3E9-B092-25E9DCC35CBB}"/>
          </ac:spMkLst>
        </pc:spChg>
        <pc:spChg chg="add mod">
          <ac:chgData name="Rushikesh Mane" userId="689d1575efed1ebf" providerId="LiveId" clId="{8391B71C-F76A-47D5-BFD7-F76341953BBD}" dt="2022-09-03T16:57:13.945" v="2310" actId="20577"/>
          <ac:spMkLst>
            <pc:docMk/>
            <pc:sldMk cId="94524298" sldId="268"/>
            <ac:spMk id="8" creationId="{0EF6366A-72FB-6DB6-010C-0E08E0FF09B6}"/>
          </ac:spMkLst>
        </pc:spChg>
        <pc:picChg chg="add mod modCrop">
          <ac:chgData name="Rushikesh Mane" userId="689d1575efed1ebf" providerId="LiveId" clId="{8391B71C-F76A-47D5-BFD7-F76341953BBD}" dt="2022-09-03T16:47:42.484" v="1796" actId="1076"/>
          <ac:picMkLst>
            <pc:docMk/>
            <pc:sldMk cId="94524298" sldId="268"/>
            <ac:picMk id="5" creationId="{0CD6553D-0723-805F-B4D1-6122F3AF733F}"/>
          </ac:picMkLst>
        </pc:picChg>
        <pc:picChg chg="add mod modCrop">
          <ac:chgData name="Rushikesh Mane" userId="689d1575efed1ebf" providerId="LiveId" clId="{8391B71C-F76A-47D5-BFD7-F76341953BBD}" dt="2022-09-03T16:48:34.595" v="1803" actId="1076"/>
          <ac:picMkLst>
            <pc:docMk/>
            <pc:sldMk cId="94524298" sldId="268"/>
            <ac:picMk id="7" creationId="{DFF16FEC-BED5-C5E8-3455-5FD880C244FE}"/>
          </ac:picMkLst>
        </pc:picChg>
      </pc:sldChg>
      <pc:sldChg chg="addSp modSp new mod">
        <pc:chgData name="Rushikesh Mane" userId="689d1575efed1ebf" providerId="LiveId" clId="{8391B71C-F76A-47D5-BFD7-F76341953BBD}" dt="2022-09-03T19:43:48.436" v="5574" actId="20577"/>
        <pc:sldMkLst>
          <pc:docMk/>
          <pc:sldMk cId="39579577" sldId="269"/>
        </pc:sldMkLst>
        <pc:spChg chg="mod">
          <ac:chgData name="Rushikesh Mane" userId="689d1575efed1ebf" providerId="LiveId" clId="{8391B71C-F76A-47D5-BFD7-F76341953BBD}" dt="2022-09-03T17:18:11.522" v="2905" actId="113"/>
          <ac:spMkLst>
            <pc:docMk/>
            <pc:sldMk cId="39579577" sldId="269"/>
            <ac:spMk id="2" creationId="{7AF97048-97C9-77BE-1FA7-18367A1E0AB2}"/>
          </ac:spMkLst>
        </pc:spChg>
        <pc:spChg chg="mod">
          <ac:chgData name="Rushikesh Mane" userId="689d1575efed1ebf" providerId="LiveId" clId="{8391B71C-F76A-47D5-BFD7-F76341953BBD}" dt="2022-09-03T17:04:48.562" v="2426" actId="14100"/>
          <ac:spMkLst>
            <pc:docMk/>
            <pc:sldMk cId="39579577" sldId="269"/>
            <ac:spMk id="3" creationId="{C708A45C-8AF6-DC60-3414-B8225B127B61}"/>
          </ac:spMkLst>
        </pc:spChg>
        <pc:spChg chg="add mod">
          <ac:chgData name="Rushikesh Mane" userId="689d1575efed1ebf" providerId="LiveId" clId="{8391B71C-F76A-47D5-BFD7-F76341953BBD}" dt="2022-09-03T19:43:48.436" v="5574" actId="20577"/>
          <ac:spMkLst>
            <pc:docMk/>
            <pc:sldMk cId="39579577" sldId="269"/>
            <ac:spMk id="8" creationId="{AB707DCE-A45D-1E65-DC88-FE172D9133A0}"/>
          </ac:spMkLst>
        </pc:spChg>
        <pc:picChg chg="add mod modCrop">
          <ac:chgData name="Rushikesh Mane" userId="689d1575efed1ebf" providerId="LiveId" clId="{8391B71C-F76A-47D5-BFD7-F76341953BBD}" dt="2022-09-03T17:00:15.231" v="2336" actId="1076"/>
          <ac:picMkLst>
            <pc:docMk/>
            <pc:sldMk cId="39579577" sldId="269"/>
            <ac:picMk id="5" creationId="{8439579D-E197-F4CF-8D35-1414786DB2DD}"/>
          </ac:picMkLst>
        </pc:picChg>
        <pc:picChg chg="add mod modCrop">
          <ac:chgData name="Rushikesh Mane" userId="689d1575efed1ebf" providerId="LiveId" clId="{8391B71C-F76A-47D5-BFD7-F76341953BBD}" dt="2022-09-03T17:02:21.586" v="2353" actId="1076"/>
          <ac:picMkLst>
            <pc:docMk/>
            <pc:sldMk cId="39579577" sldId="269"/>
            <ac:picMk id="7" creationId="{07CF5C3D-F8F1-3CC2-9027-DD133E4A110E}"/>
          </ac:picMkLst>
        </pc:picChg>
      </pc:sldChg>
      <pc:sldChg chg="addSp modSp new mod">
        <pc:chgData name="Rushikesh Mane" userId="689d1575efed1ebf" providerId="LiveId" clId="{8391B71C-F76A-47D5-BFD7-F76341953BBD}" dt="2022-09-03T17:54:09.680" v="3908" actId="20577"/>
        <pc:sldMkLst>
          <pc:docMk/>
          <pc:sldMk cId="1420927731" sldId="270"/>
        </pc:sldMkLst>
        <pc:spChg chg="mod">
          <ac:chgData name="Rushikesh Mane" userId="689d1575efed1ebf" providerId="LiveId" clId="{8391B71C-F76A-47D5-BFD7-F76341953BBD}" dt="2022-09-03T17:20:40.991" v="2950" actId="1076"/>
          <ac:spMkLst>
            <pc:docMk/>
            <pc:sldMk cId="1420927731" sldId="270"/>
            <ac:spMk id="2" creationId="{4E6B659F-1275-C043-2A84-A226852B51C0}"/>
          </ac:spMkLst>
        </pc:spChg>
        <pc:spChg chg="mod">
          <ac:chgData name="Rushikesh Mane" userId="689d1575efed1ebf" providerId="LiveId" clId="{8391B71C-F76A-47D5-BFD7-F76341953BBD}" dt="2022-09-03T17:54:09.680" v="3908" actId="20577"/>
          <ac:spMkLst>
            <pc:docMk/>
            <pc:sldMk cId="1420927731" sldId="270"/>
            <ac:spMk id="3" creationId="{78FDB4C8-C7F0-BDBC-CAE1-7C8F1932B54E}"/>
          </ac:spMkLst>
        </pc:spChg>
        <pc:spChg chg="add mod">
          <ac:chgData name="Rushikesh Mane" userId="689d1575efed1ebf" providerId="LiveId" clId="{8391B71C-F76A-47D5-BFD7-F76341953BBD}" dt="2022-09-03T17:33:38.039" v="3408" actId="20577"/>
          <ac:spMkLst>
            <pc:docMk/>
            <pc:sldMk cId="1420927731" sldId="270"/>
            <ac:spMk id="8" creationId="{777540DC-E4DD-EC60-44F5-B052F36A8C82}"/>
          </ac:spMkLst>
        </pc:spChg>
        <pc:spChg chg="add mod">
          <ac:chgData name="Rushikesh Mane" userId="689d1575efed1ebf" providerId="LiveId" clId="{8391B71C-F76A-47D5-BFD7-F76341953BBD}" dt="2022-09-03T17:22:58.709" v="2970" actId="14100"/>
          <ac:spMkLst>
            <pc:docMk/>
            <pc:sldMk cId="1420927731" sldId="270"/>
            <ac:spMk id="9" creationId="{B3EDC54A-A2EA-83BB-41E9-30DDA359C9AD}"/>
          </ac:spMkLst>
        </pc:spChg>
        <pc:picChg chg="add mod modCrop">
          <ac:chgData name="Rushikesh Mane" userId="689d1575efed1ebf" providerId="LiveId" clId="{8391B71C-F76A-47D5-BFD7-F76341953BBD}" dt="2022-09-03T17:22:16.534" v="2966" actId="1076"/>
          <ac:picMkLst>
            <pc:docMk/>
            <pc:sldMk cId="1420927731" sldId="270"/>
            <ac:picMk id="5" creationId="{CD94A814-9F95-C69D-21ED-7473B94539AE}"/>
          </ac:picMkLst>
        </pc:picChg>
        <pc:picChg chg="add mod modCrop">
          <ac:chgData name="Rushikesh Mane" userId="689d1575efed1ebf" providerId="LiveId" clId="{8391B71C-F76A-47D5-BFD7-F76341953BBD}" dt="2022-09-03T17:22:10.293" v="2964" actId="14100"/>
          <ac:picMkLst>
            <pc:docMk/>
            <pc:sldMk cId="1420927731" sldId="270"/>
            <ac:picMk id="7" creationId="{3647F5F0-47E4-7C19-C0D8-EE6209E1AF96}"/>
          </ac:picMkLst>
        </pc:picChg>
      </pc:sldChg>
      <pc:sldChg chg="addSp delSp modSp new mod">
        <pc:chgData name="Rushikesh Mane" userId="689d1575efed1ebf" providerId="LiveId" clId="{8391B71C-F76A-47D5-BFD7-F76341953BBD}" dt="2022-09-03T18:35:43.966" v="5319" actId="20577"/>
        <pc:sldMkLst>
          <pc:docMk/>
          <pc:sldMk cId="3191434378" sldId="271"/>
        </pc:sldMkLst>
        <pc:spChg chg="mod">
          <ac:chgData name="Rushikesh Mane" userId="689d1575efed1ebf" providerId="LiveId" clId="{8391B71C-F76A-47D5-BFD7-F76341953BBD}" dt="2022-09-03T17:18:15.937" v="2906" actId="20577"/>
          <ac:spMkLst>
            <pc:docMk/>
            <pc:sldMk cId="3191434378" sldId="271"/>
            <ac:spMk id="2" creationId="{113F8C28-3553-DF3E-11C5-58DCE08DB6F5}"/>
          </ac:spMkLst>
        </pc:spChg>
        <pc:spChg chg="mod">
          <ac:chgData name="Rushikesh Mane" userId="689d1575efed1ebf" providerId="LiveId" clId="{8391B71C-F76A-47D5-BFD7-F76341953BBD}" dt="2022-09-03T18:35:43.966" v="5319" actId="20577"/>
          <ac:spMkLst>
            <pc:docMk/>
            <pc:sldMk cId="3191434378" sldId="271"/>
            <ac:spMk id="3" creationId="{89A6641B-5BDB-3805-BD9E-05B6D70D5D6E}"/>
          </ac:spMkLst>
        </pc:spChg>
        <pc:spChg chg="add del mod">
          <ac:chgData name="Rushikesh Mane" userId="689d1575efed1ebf" providerId="LiveId" clId="{8391B71C-F76A-47D5-BFD7-F76341953BBD}" dt="2022-09-03T17:15:16.533" v="2773"/>
          <ac:spMkLst>
            <pc:docMk/>
            <pc:sldMk cId="3191434378" sldId="271"/>
            <ac:spMk id="6" creationId="{650A2A57-631E-06CD-E55D-F1F569809E67}"/>
          </ac:spMkLst>
        </pc:spChg>
        <pc:spChg chg="add mod">
          <ac:chgData name="Rushikesh Mane" userId="689d1575efed1ebf" providerId="LiveId" clId="{8391B71C-F76A-47D5-BFD7-F76341953BBD}" dt="2022-09-03T17:39:05.417" v="3410" actId="20577"/>
          <ac:spMkLst>
            <pc:docMk/>
            <pc:sldMk cId="3191434378" sldId="271"/>
            <ac:spMk id="7" creationId="{612DAD2A-A457-A795-AF47-EC7AB97E1848}"/>
          </ac:spMkLst>
        </pc:spChg>
        <pc:picChg chg="add mod modCrop">
          <ac:chgData name="Rushikesh Mane" userId="689d1575efed1ebf" providerId="LiveId" clId="{8391B71C-F76A-47D5-BFD7-F76341953BBD}" dt="2022-09-03T17:12:42.941" v="2742" actId="1076"/>
          <ac:picMkLst>
            <pc:docMk/>
            <pc:sldMk cId="3191434378" sldId="271"/>
            <ac:picMk id="5" creationId="{D180B095-94ED-3907-F4E9-F8FB2492C270}"/>
          </ac:picMkLst>
        </pc:picChg>
      </pc:sldChg>
      <pc:sldChg chg="addSp delSp modSp new mod">
        <pc:chgData name="Rushikesh Mane" userId="689d1575efed1ebf" providerId="LiveId" clId="{8391B71C-F76A-47D5-BFD7-F76341953BBD}" dt="2022-09-03T18:35:37.651" v="5315" actId="20577"/>
        <pc:sldMkLst>
          <pc:docMk/>
          <pc:sldMk cId="2247960719" sldId="272"/>
        </pc:sldMkLst>
        <pc:spChg chg="mod">
          <ac:chgData name="Rushikesh Mane" userId="689d1575efed1ebf" providerId="LiveId" clId="{8391B71C-F76A-47D5-BFD7-F76341953BBD}" dt="2022-09-03T17:51:48.128" v="3895" actId="20577"/>
          <ac:spMkLst>
            <pc:docMk/>
            <pc:sldMk cId="2247960719" sldId="272"/>
            <ac:spMk id="2" creationId="{86F57D2E-BD32-D0BE-850A-FC7871BA9818}"/>
          </ac:spMkLst>
        </pc:spChg>
        <pc:spChg chg="mod">
          <ac:chgData name="Rushikesh Mane" userId="689d1575efed1ebf" providerId="LiveId" clId="{8391B71C-F76A-47D5-BFD7-F76341953BBD}" dt="2022-09-03T18:35:37.651" v="5315" actId="20577"/>
          <ac:spMkLst>
            <pc:docMk/>
            <pc:sldMk cId="2247960719" sldId="272"/>
            <ac:spMk id="3" creationId="{9975B44B-6A0B-E4DA-2AE7-A9CC44BC4D3D}"/>
          </ac:spMkLst>
        </pc:spChg>
        <pc:spChg chg="add mod">
          <ac:chgData name="Rushikesh Mane" userId="689d1575efed1ebf" providerId="LiveId" clId="{8391B71C-F76A-47D5-BFD7-F76341953BBD}" dt="2022-09-03T17:51:11.894" v="3820" actId="2711"/>
          <ac:spMkLst>
            <pc:docMk/>
            <pc:sldMk cId="2247960719" sldId="272"/>
            <ac:spMk id="10" creationId="{B34CBBA8-D364-4864-0346-E42779DBEB70}"/>
          </ac:spMkLst>
        </pc:spChg>
        <pc:picChg chg="add del mod modCrop">
          <ac:chgData name="Rushikesh Mane" userId="689d1575efed1ebf" providerId="LiveId" clId="{8391B71C-F76A-47D5-BFD7-F76341953BBD}" dt="2022-09-03T17:46:08.646" v="3483" actId="478"/>
          <ac:picMkLst>
            <pc:docMk/>
            <pc:sldMk cId="2247960719" sldId="272"/>
            <ac:picMk id="5" creationId="{4554FC38-2531-84AE-1070-26DE5DAC31B5}"/>
          </ac:picMkLst>
        </pc:picChg>
        <pc:picChg chg="add mod modCrop">
          <ac:chgData name="Rushikesh Mane" userId="689d1575efed1ebf" providerId="LiveId" clId="{8391B71C-F76A-47D5-BFD7-F76341953BBD}" dt="2022-09-03T17:45:30.531" v="3481" actId="14100"/>
          <ac:picMkLst>
            <pc:docMk/>
            <pc:sldMk cId="2247960719" sldId="272"/>
            <ac:picMk id="7" creationId="{D7EECC61-CFA0-87F9-736C-ABFD97F55E8B}"/>
          </ac:picMkLst>
        </pc:picChg>
        <pc:picChg chg="add mod modCrop">
          <ac:chgData name="Rushikesh Mane" userId="689d1575efed1ebf" providerId="LiveId" clId="{8391B71C-F76A-47D5-BFD7-F76341953BBD}" dt="2022-09-03T17:46:42.578" v="3490" actId="14100"/>
          <ac:picMkLst>
            <pc:docMk/>
            <pc:sldMk cId="2247960719" sldId="272"/>
            <ac:picMk id="9" creationId="{253E3FC3-16BB-BBD4-C964-7065A569B1CE}"/>
          </ac:picMkLst>
        </pc:picChg>
      </pc:sldChg>
      <pc:sldChg chg="addSp modSp new mod">
        <pc:chgData name="Rushikesh Mane" userId="689d1575efed1ebf" providerId="LiveId" clId="{8391B71C-F76A-47D5-BFD7-F76341953BBD}" dt="2022-09-03T19:38:29.877" v="5562" actId="20577"/>
        <pc:sldMkLst>
          <pc:docMk/>
          <pc:sldMk cId="3213516373" sldId="273"/>
        </pc:sldMkLst>
        <pc:spChg chg="mod">
          <ac:chgData name="Rushikesh Mane" userId="689d1575efed1ebf" providerId="LiveId" clId="{8391B71C-F76A-47D5-BFD7-F76341953BBD}" dt="2022-09-03T19:38:29.877" v="5562" actId="20577"/>
          <ac:spMkLst>
            <pc:docMk/>
            <pc:sldMk cId="3213516373" sldId="273"/>
            <ac:spMk id="2" creationId="{44C2EEF3-CBB1-B58E-0F68-C516DA14478A}"/>
          </ac:spMkLst>
        </pc:spChg>
        <pc:spChg chg="mod">
          <ac:chgData name="Rushikesh Mane" userId="689d1575efed1ebf" providerId="LiveId" clId="{8391B71C-F76A-47D5-BFD7-F76341953BBD}" dt="2022-09-03T18:34:56.445" v="5299" actId="14100"/>
          <ac:spMkLst>
            <pc:docMk/>
            <pc:sldMk cId="3213516373" sldId="273"/>
            <ac:spMk id="3" creationId="{D38E2366-6446-E951-E64E-CAEF2AC73702}"/>
          </ac:spMkLst>
        </pc:spChg>
        <pc:spChg chg="add mod">
          <ac:chgData name="Rushikesh Mane" userId="689d1575efed1ebf" providerId="LiveId" clId="{8391B71C-F76A-47D5-BFD7-F76341953BBD}" dt="2022-09-03T18:15:26.870" v="4457" actId="14100"/>
          <ac:spMkLst>
            <pc:docMk/>
            <pc:sldMk cId="3213516373" sldId="273"/>
            <ac:spMk id="8" creationId="{B17DA91E-998C-91D6-320B-3B3002860577}"/>
          </ac:spMkLst>
        </pc:spChg>
        <pc:picChg chg="add mod modCrop">
          <ac:chgData name="Rushikesh Mane" userId="689d1575efed1ebf" providerId="LiveId" clId="{8391B71C-F76A-47D5-BFD7-F76341953BBD}" dt="2022-09-03T17:56:12.934" v="3965" actId="14100"/>
          <ac:picMkLst>
            <pc:docMk/>
            <pc:sldMk cId="3213516373" sldId="273"/>
            <ac:picMk id="5" creationId="{28A95761-47A9-0A81-1525-A8C486A37A04}"/>
          </ac:picMkLst>
        </pc:picChg>
        <pc:picChg chg="add mod modCrop">
          <ac:chgData name="Rushikesh Mane" userId="689d1575efed1ebf" providerId="LiveId" clId="{8391B71C-F76A-47D5-BFD7-F76341953BBD}" dt="2022-09-03T17:56:05.360" v="3963" actId="14100"/>
          <ac:picMkLst>
            <pc:docMk/>
            <pc:sldMk cId="3213516373" sldId="273"/>
            <ac:picMk id="7" creationId="{56E764C0-A529-D14D-B8F6-12AAB66DF9BF}"/>
          </ac:picMkLst>
        </pc:picChg>
      </pc:sldChg>
      <pc:sldChg chg="addSp modSp new mod">
        <pc:chgData name="Rushikesh Mane" userId="689d1575efed1ebf" providerId="LiveId" clId="{8391B71C-F76A-47D5-BFD7-F76341953BBD}" dt="2022-09-03T18:35:29.914" v="5311" actId="20577"/>
        <pc:sldMkLst>
          <pc:docMk/>
          <pc:sldMk cId="1944936256" sldId="274"/>
        </pc:sldMkLst>
        <pc:spChg chg="mod">
          <ac:chgData name="Rushikesh Mane" userId="689d1575efed1ebf" providerId="LiveId" clId="{8391B71C-F76A-47D5-BFD7-F76341953BBD}" dt="2022-09-03T18:17:47.966" v="4496" actId="113"/>
          <ac:spMkLst>
            <pc:docMk/>
            <pc:sldMk cId="1944936256" sldId="274"/>
            <ac:spMk id="2" creationId="{427C0BE8-2CF4-AAB9-F5DC-CAADA5D6F685}"/>
          </ac:spMkLst>
        </pc:spChg>
        <pc:spChg chg="mod">
          <ac:chgData name="Rushikesh Mane" userId="689d1575efed1ebf" providerId="LiveId" clId="{8391B71C-F76A-47D5-BFD7-F76341953BBD}" dt="2022-09-03T18:35:29.914" v="5311" actId="20577"/>
          <ac:spMkLst>
            <pc:docMk/>
            <pc:sldMk cId="1944936256" sldId="274"/>
            <ac:spMk id="3" creationId="{C4062B76-41AC-D03B-3091-520EFAC2E619}"/>
          </ac:spMkLst>
        </pc:spChg>
        <pc:spChg chg="add mod">
          <ac:chgData name="Rushikesh Mane" userId="689d1575efed1ebf" providerId="LiveId" clId="{8391B71C-F76A-47D5-BFD7-F76341953BBD}" dt="2022-09-03T18:18:21.828" v="4503" actId="20577"/>
          <ac:spMkLst>
            <pc:docMk/>
            <pc:sldMk cId="1944936256" sldId="274"/>
            <ac:spMk id="6" creationId="{E7E71B0F-8C40-B85A-404E-524803F7B1C8}"/>
          </ac:spMkLst>
        </pc:spChg>
        <pc:picChg chg="add mod modCrop">
          <ac:chgData name="Rushikesh Mane" userId="689d1575efed1ebf" providerId="LiveId" clId="{8391B71C-F76A-47D5-BFD7-F76341953BBD}" dt="2022-09-03T18:16:50.986" v="4469" actId="14100"/>
          <ac:picMkLst>
            <pc:docMk/>
            <pc:sldMk cId="1944936256" sldId="274"/>
            <ac:picMk id="5" creationId="{2E05C984-666E-1D55-144A-47E83D2D1D47}"/>
          </ac:picMkLst>
        </pc:picChg>
      </pc:sldChg>
      <pc:sldChg chg="addSp modSp new mod">
        <pc:chgData name="Rushikesh Mane" userId="689d1575efed1ebf" providerId="LiveId" clId="{8391B71C-F76A-47D5-BFD7-F76341953BBD}" dt="2022-09-03T18:38:52.539" v="5415" actId="20577"/>
        <pc:sldMkLst>
          <pc:docMk/>
          <pc:sldMk cId="4171888676" sldId="275"/>
        </pc:sldMkLst>
        <pc:spChg chg="mod">
          <ac:chgData name="Rushikesh Mane" userId="689d1575efed1ebf" providerId="LiveId" clId="{8391B71C-F76A-47D5-BFD7-F76341953BBD}" dt="2022-09-03T18:36:48.176" v="5327" actId="1076"/>
          <ac:spMkLst>
            <pc:docMk/>
            <pc:sldMk cId="4171888676" sldId="275"/>
            <ac:spMk id="2" creationId="{68665D61-2EBB-3AE6-E28E-4DF769BD27A3}"/>
          </ac:spMkLst>
        </pc:spChg>
        <pc:spChg chg="mod">
          <ac:chgData name="Rushikesh Mane" userId="689d1575efed1ebf" providerId="LiveId" clId="{8391B71C-F76A-47D5-BFD7-F76341953BBD}" dt="2022-09-03T18:36:51.355" v="5330" actId="20577"/>
          <ac:spMkLst>
            <pc:docMk/>
            <pc:sldMk cId="4171888676" sldId="275"/>
            <ac:spMk id="3" creationId="{AD62D846-0AAA-480A-4BB7-885621DBE17A}"/>
          </ac:spMkLst>
        </pc:spChg>
        <pc:spChg chg="add mod">
          <ac:chgData name="Rushikesh Mane" userId="689d1575efed1ebf" providerId="LiveId" clId="{8391B71C-F76A-47D5-BFD7-F76341953BBD}" dt="2022-09-03T18:38:52.539" v="5415" actId="20577"/>
          <ac:spMkLst>
            <pc:docMk/>
            <pc:sldMk cId="4171888676" sldId="275"/>
            <ac:spMk id="6" creationId="{16A0B65F-CBC3-04EA-7D34-B9343B79764F}"/>
          </ac:spMkLst>
        </pc:spChg>
        <pc:picChg chg="add mod modCrop">
          <ac:chgData name="Rushikesh Mane" userId="689d1575efed1ebf" providerId="LiveId" clId="{8391B71C-F76A-47D5-BFD7-F76341953BBD}" dt="2022-09-03T18:37:37.706" v="5338" actId="14100"/>
          <ac:picMkLst>
            <pc:docMk/>
            <pc:sldMk cId="4171888676" sldId="275"/>
            <ac:picMk id="5" creationId="{B4686035-BF4D-63B0-54AD-931C579DDF14}"/>
          </ac:picMkLst>
        </pc:picChg>
      </pc:sldChg>
      <pc:sldChg chg="addSp delSp modSp new mod">
        <pc:chgData name="Rushikesh Mane" userId="689d1575efed1ebf" providerId="LiveId" clId="{8391B71C-F76A-47D5-BFD7-F76341953BBD}" dt="2022-09-03T18:35:24.519" v="5306" actId="20577"/>
        <pc:sldMkLst>
          <pc:docMk/>
          <pc:sldMk cId="3214757131" sldId="276"/>
        </pc:sldMkLst>
        <pc:spChg chg="mod">
          <ac:chgData name="Rushikesh Mane" userId="689d1575efed1ebf" providerId="LiveId" clId="{8391B71C-F76A-47D5-BFD7-F76341953BBD}" dt="2022-09-03T18:25:32.901" v="4568" actId="207"/>
          <ac:spMkLst>
            <pc:docMk/>
            <pc:sldMk cId="3214757131" sldId="276"/>
            <ac:spMk id="2" creationId="{D51BE7D9-5A79-19B0-761A-A71E9BAE3ED5}"/>
          </ac:spMkLst>
        </pc:spChg>
        <pc:spChg chg="mod">
          <ac:chgData name="Rushikesh Mane" userId="689d1575efed1ebf" providerId="LiveId" clId="{8391B71C-F76A-47D5-BFD7-F76341953BBD}" dt="2022-09-03T18:35:24.519" v="5306" actId="20577"/>
          <ac:spMkLst>
            <pc:docMk/>
            <pc:sldMk cId="3214757131" sldId="276"/>
            <ac:spMk id="3" creationId="{3B8812BB-3A4A-E54B-14EE-A75BCC9685D0}"/>
          </ac:spMkLst>
        </pc:spChg>
        <pc:spChg chg="add del mod">
          <ac:chgData name="Rushikesh Mane" userId="689d1575efed1ebf" providerId="LiveId" clId="{8391B71C-F76A-47D5-BFD7-F76341953BBD}" dt="2022-09-03T18:27:44.305" v="4628" actId="478"/>
          <ac:spMkLst>
            <pc:docMk/>
            <pc:sldMk cId="3214757131" sldId="276"/>
            <ac:spMk id="6" creationId="{11E6CB8C-F2B8-6953-A050-6E95D6B66C36}"/>
          </ac:spMkLst>
        </pc:spChg>
        <pc:spChg chg="add mod">
          <ac:chgData name="Rushikesh Mane" userId="689d1575efed1ebf" providerId="LiveId" clId="{8391B71C-F76A-47D5-BFD7-F76341953BBD}" dt="2022-09-03T18:34:31.241" v="5298" actId="20577"/>
          <ac:spMkLst>
            <pc:docMk/>
            <pc:sldMk cId="3214757131" sldId="276"/>
            <ac:spMk id="7" creationId="{AFDD53C2-5E74-11F5-97C1-7F71EFF61DB1}"/>
          </ac:spMkLst>
        </pc:spChg>
        <pc:picChg chg="add mod modCrop">
          <ac:chgData name="Rushikesh Mane" userId="689d1575efed1ebf" providerId="LiveId" clId="{8391B71C-F76A-47D5-BFD7-F76341953BBD}" dt="2022-09-03T18:27:48.163" v="4629" actId="14100"/>
          <ac:picMkLst>
            <pc:docMk/>
            <pc:sldMk cId="3214757131" sldId="276"/>
            <ac:picMk id="5" creationId="{EF63BD25-2C34-16BB-95E3-489CB1746CC2}"/>
          </ac:picMkLst>
        </pc:picChg>
      </pc:sldChg>
      <pc:sldChg chg="addSp delSp modSp new mod">
        <pc:chgData name="Rushikesh Mane" userId="689d1575efed1ebf" providerId="LiveId" clId="{8391B71C-F76A-47D5-BFD7-F76341953BBD}" dt="2022-09-03T18:44:01.177" v="5494" actId="20577"/>
        <pc:sldMkLst>
          <pc:docMk/>
          <pc:sldMk cId="1157857302" sldId="277"/>
        </pc:sldMkLst>
        <pc:spChg chg="mod">
          <ac:chgData name="Rushikesh Mane" userId="689d1575efed1ebf" providerId="LiveId" clId="{8391B71C-F76A-47D5-BFD7-F76341953BBD}" dt="2022-09-03T18:39:03.917" v="5419" actId="20577"/>
          <ac:spMkLst>
            <pc:docMk/>
            <pc:sldMk cId="1157857302" sldId="277"/>
            <ac:spMk id="2" creationId="{4E1F46FE-0935-E727-55B7-4B20920D372B}"/>
          </ac:spMkLst>
        </pc:spChg>
        <pc:spChg chg="del mod">
          <ac:chgData name="Rushikesh Mane" userId="689d1575efed1ebf" providerId="LiveId" clId="{8391B71C-F76A-47D5-BFD7-F76341953BBD}" dt="2022-09-03T18:43:15.752" v="5481" actId="478"/>
          <ac:spMkLst>
            <pc:docMk/>
            <pc:sldMk cId="1157857302" sldId="277"/>
            <ac:spMk id="3" creationId="{598FA5D2-AA70-664C-BA58-03FA1EBC7075}"/>
          </ac:spMkLst>
        </pc:spChg>
        <pc:spChg chg="add mod">
          <ac:chgData name="Rushikesh Mane" userId="689d1575efed1ebf" providerId="LiveId" clId="{8391B71C-F76A-47D5-BFD7-F76341953BBD}" dt="2022-09-03T18:44:01.177" v="5494" actId="20577"/>
          <ac:spMkLst>
            <pc:docMk/>
            <pc:sldMk cId="1157857302" sldId="277"/>
            <ac:spMk id="5" creationId="{2FC34AE5-E333-7352-E1C3-325C67BECDA1}"/>
          </ac:spMkLst>
        </pc:spChg>
        <pc:picChg chg="add mod">
          <ac:chgData name="Rushikesh Mane" userId="689d1575efed1ebf" providerId="LiveId" clId="{8391B71C-F76A-47D5-BFD7-F76341953BBD}" dt="2022-09-03T18:43:55.683" v="5490" actId="14100"/>
          <ac:picMkLst>
            <pc:docMk/>
            <pc:sldMk cId="1157857302" sldId="277"/>
            <ac:picMk id="7" creationId="{5B899054-CB39-FDBE-F3A5-B4763A03C17A}"/>
          </ac:picMkLst>
        </pc:picChg>
      </pc:sldChg>
      <pc:sldChg chg="modSp new mod">
        <pc:chgData name="Rushikesh Mane" userId="689d1575efed1ebf" providerId="LiveId" clId="{8391B71C-F76A-47D5-BFD7-F76341953BBD}" dt="2022-09-03T18:48:13.177" v="5549" actId="2711"/>
        <pc:sldMkLst>
          <pc:docMk/>
          <pc:sldMk cId="3720058632" sldId="278"/>
        </pc:sldMkLst>
        <pc:spChg chg="mod">
          <ac:chgData name="Rushikesh Mane" userId="689d1575efed1ebf" providerId="LiveId" clId="{8391B71C-F76A-47D5-BFD7-F76341953BBD}" dt="2022-09-03T18:45:56.579" v="5525" actId="404"/>
          <ac:spMkLst>
            <pc:docMk/>
            <pc:sldMk cId="3720058632" sldId="278"/>
            <ac:spMk id="2" creationId="{C715ABDD-62FA-9CFD-33B5-1FCC5E653FB6}"/>
          </ac:spMkLst>
        </pc:spChg>
        <pc:spChg chg="mod">
          <ac:chgData name="Rushikesh Mane" userId="689d1575efed1ebf" providerId="LiveId" clId="{8391B71C-F76A-47D5-BFD7-F76341953BBD}" dt="2022-09-03T18:48:13.177" v="5549" actId="2711"/>
          <ac:spMkLst>
            <pc:docMk/>
            <pc:sldMk cId="3720058632" sldId="278"/>
            <ac:spMk id="3" creationId="{397B6AEA-86BB-745B-4D9F-4DFF77F7B7AC}"/>
          </ac:spMkLst>
        </pc:spChg>
      </pc:sldChg>
      <pc:sldChg chg="modSp new mod">
        <pc:chgData name="Rushikesh Mane" userId="689d1575efed1ebf" providerId="LiveId" clId="{8391B71C-F76A-47D5-BFD7-F76341953BBD}" dt="2022-09-03T18:48:23.718" v="5551" actId="1076"/>
        <pc:sldMkLst>
          <pc:docMk/>
          <pc:sldMk cId="4276305646" sldId="279"/>
        </pc:sldMkLst>
        <pc:spChg chg="mod">
          <ac:chgData name="Rushikesh Mane" userId="689d1575efed1ebf" providerId="LiveId" clId="{8391B71C-F76A-47D5-BFD7-F76341953BBD}" dt="2022-09-03T18:47:07.340" v="5543" actId="20577"/>
          <ac:spMkLst>
            <pc:docMk/>
            <pc:sldMk cId="4276305646" sldId="279"/>
            <ac:spMk id="2" creationId="{1D1DEBF6-8557-4391-89C9-64C743C1D795}"/>
          </ac:spMkLst>
        </pc:spChg>
        <pc:spChg chg="mod">
          <ac:chgData name="Rushikesh Mane" userId="689d1575efed1ebf" providerId="LiveId" clId="{8391B71C-F76A-47D5-BFD7-F76341953BBD}" dt="2022-09-03T18:48:23.718" v="5551" actId="1076"/>
          <ac:spMkLst>
            <pc:docMk/>
            <pc:sldMk cId="4276305646" sldId="279"/>
            <ac:spMk id="3" creationId="{D9C64C3E-C897-A11A-6696-2552E3F425F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266131" y="607793"/>
            <a:ext cx="8512500" cy="414178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 - 1</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dirty="0">
                <a:solidFill>
                  <a:schemeClr val="lt1"/>
                </a:solidFill>
                <a:latin typeface="Montserrat"/>
                <a:ea typeface="Montserrat"/>
                <a:cs typeface="Montserrat"/>
                <a:sym typeface="Montserrat"/>
              </a:rPr>
              <a:t>EDA ON HOTEL BOOKING ANALYSIS </a:t>
            </a:r>
            <a:br>
              <a:rPr lang="en-GB" sz="3600" b="1" dirty="0">
                <a:solidFill>
                  <a:schemeClr val="lt1"/>
                </a:solidFill>
                <a:latin typeface="Montserrat"/>
                <a:ea typeface="Montserrat"/>
                <a:cs typeface="Montserrat"/>
                <a:sym typeface="Montserrat"/>
              </a:rPr>
            </a:br>
            <a:br>
              <a:rPr lang="en-GB" sz="3600" b="1" dirty="0">
                <a:solidFill>
                  <a:schemeClr val="lt1"/>
                </a:solidFill>
                <a:latin typeface="Montserrat"/>
                <a:ea typeface="Montserrat"/>
                <a:cs typeface="Montserrat"/>
                <a:sym typeface="Montserrat"/>
              </a:rPr>
            </a:br>
            <a:br>
              <a:rPr lang="en-GB" sz="3600" b="1" dirty="0">
                <a:solidFill>
                  <a:schemeClr val="lt1"/>
                </a:solidFill>
                <a:latin typeface="Montserrat"/>
                <a:ea typeface="Montserrat"/>
                <a:cs typeface="Montserrat"/>
                <a:sym typeface="Montserrat"/>
              </a:rPr>
            </a:br>
            <a:br>
              <a:rPr lang="en-IN" sz="1800" dirty="0">
                <a:solidFill>
                  <a:schemeClr val="lt1"/>
                </a:solidFill>
                <a:latin typeface="Montserrat"/>
                <a:ea typeface="Montserrat"/>
                <a:cs typeface="Montserrat"/>
                <a:sym typeface="Montserrat"/>
              </a:rPr>
            </a:br>
            <a:r>
              <a:rPr lang="en-IN" sz="1800" dirty="0">
                <a:solidFill>
                  <a:schemeClr val="lt1"/>
                </a:solidFill>
                <a:latin typeface="Montserrat"/>
                <a:ea typeface="Montserrat"/>
                <a:cs typeface="Montserrat"/>
                <a:sym typeface="Montserrat"/>
              </a:rPr>
              <a:t>BY</a:t>
            </a:r>
            <a:br>
              <a:rPr lang="en-IN" sz="1800" dirty="0">
                <a:solidFill>
                  <a:schemeClr val="lt1"/>
                </a:solidFill>
                <a:latin typeface="Montserrat"/>
                <a:ea typeface="Montserrat"/>
                <a:cs typeface="Montserrat"/>
                <a:sym typeface="Montserrat"/>
              </a:rPr>
            </a:br>
            <a:r>
              <a:rPr lang="en-IN" sz="1800" dirty="0">
                <a:solidFill>
                  <a:schemeClr val="lt1"/>
                </a:solidFill>
                <a:latin typeface="Montserrat"/>
                <a:ea typeface="Montserrat"/>
                <a:cs typeface="Montserrat"/>
                <a:sym typeface="Montserrat"/>
              </a:rPr>
              <a:t>RUSHIKESH ARJUN MANE</a:t>
            </a:r>
            <a:br>
              <a:rPr lang="en-IN" sz="1800" dirty="0">
                <a:solidFill>
                  <a:schemeClr val="lt1"/>
                </a:solidFill>
                <a:latin typeface="Montserrat"/>
                <a:ea typeface="Montserrat"/>
                <a:cs typeface="Montserrat"/>
                <a:sym typeface="Montserrat"/>
              </a:rPr>
            </a:br>
            <a:r>
              <a:rPr lang="en-IN" sz="1800" dirty="0">
                <a:solidFill>
                  <a:schemeClr val="lt1"/>
                </a:solidFill>
                <a:latin typeface="Montserrat"/>
                <a:ea typeface="Montserrat"/>
                <a:cs typeface="Montserrat"/>
                <a:sym typeface="Montserrat"/>
              </a:rPr>
              <a:t>(Cohort Seattle)</a:t>
            </a:r>
            <a:endParaRPr sz="1800"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F7FC5861-BC06-519A-7527-1BB259A74655}"/>
              </a:ext>
            </a:extLst>
          </p:cNvPr>
          <p:cNvPicPr>
            <a:picLocks noChangeAspect="1"/>
          </p:cNvPicPr>
          <p:nvPr/>
        </p:nvPicPr>
        <p:blipFill>
          <a:blip r:embed="rId3"/>
          <a:stretch>
            <a:fillRect/>
          </a:stretch>
        </p:blipFill>
        <p:spPr>
          <a:xfrm>
            <a:off x="3012558" y="2089630"/>
            <a:ext cx="3118884" cy="11781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4CF2-4D85-F0A2-D8FE-16E8F5112AD6}"/>
              </a:ext>
            </a:extLst>
          </p:cNvPr>
          <p:cNvSpPr>
            <a:spLocks noGrp="1"/>
          </p:cNvSpPr>
          <p:nvPr>
            <p:ph type="title"/>
          </p:nvPr>
        </p:nvSpPr>
        <p:spPr/>
        <p:txBody>
          <a:bodyPr/>
          <a:lstStyle/>
          <a:p>
            <a:pPr algn="ctr"/>
            <a:r>
              <a:rPr lang="en-IN" sz="3600" b="1" u="sng" dirty="0">
                <a:highlight>
                  <a:srgbClr val="FFFF00"/>
                </a:highlight>
                <a:latin typeface="Times New Roman" panose="02020603050405020304" pitchFamily="18" charset="0"/>
                <a:cs typeface="Times New Roman" panose="02020603050405020304" pitchFamily="18" charset="0"/>
              </a:rPr>
              <a:t>EDA (Exploratory Data Analysis)</a:t>
            </a:r>
            <a:endParaRPr lang="en-IN" b="1" u="sng" dirty="0">
              <a:highlight>
                <a:srgbClr val="FFFF00"/>
              </a:highlight>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7E0D111-CC57-F524-948A-083683DB4380}"/>
              </a:ext>
            </a:extLst>
          </p:cNvPr>
          <p:cNvSpPr>
            <a:spLocks noGrp="1"/>
          </p:cNvSpPr>
          <p:nvPr>
            <p:ph type="body" idx="1"/>
          </p:nvPr>
        </p:nvSpPr>
        <p:spPr>
          <a:xfrm>
            <a:off x="311700" y="1152475"/>
            <a:ext cx="8520600" cy="3416400"/>
          </a:xfrm>
        </p:spPr>
        <p:txBody>
          <a:bodyPr/>
          <a:lstStyle/>
          <a:p>
            <a:pPr algn="ctr"/>
            <a:endParaRPr lang="en-US" b="1" i="0" dirty="0">
              <a:solidFill>
                <a:srgbClr val="212121"/>
              </a:solidFill>
              <a:effectLst/>
              <a:latin typeface="Roboto" panose="02000000000000000000" pitchFamily="2" charset="0"/>
            </a:endParaRPr>
          </a:p>
          <a:p>
            <a:pPr algn="ctr"/>
            <a:endParaRPr lang="en-US" b="1" dirty="0">
              <a:solidFill>
                <a:srgbClr val="212121"/>
              </a:solidFill>
              <a:latin typeface="Roboto" panose="02000000000000000000" pitchFamily="2" charset="0"/>
            </a:endParaRPr>
          </a:p>
          <a:p>
            <a:pPr algn="ctr"/>
            <a:r>
              <a:rPr lang="en-US" b="1" i="0" dirty="0">
                <a:solidFill>
                  <a:srgbClr val="212121"/>
                </a:solidFill>
                <a:effectLst/>
                <a:latin typeface="Roboto" panose="02000000000000000000" pitchFamily="2" charset="0"/>
              </a:rPr>
              <a:t>" Numbers have an important story to tell. They rely on you to give them a clear and convincing voice.“</a:t>
            </a:r>
          </a:p>
          <a:p>
            <a:pPr algn="ctr"/>
            <a:r>
              <a:rPr lang="en-US" b="1" dirty="0">
                <a:solidFill>
                  <a:srgbClr val="212121"/>
                </a:solidFill>
                <a:latin typeface="Roboto" panose="02000000000000000000" pitchFamily="2" charset="0"/>
              </a:rPr>
              <a:t>- </a:t>
            </a:r>
            <a:r>
              <a:rPr lang="en-IN" b="0" i="0" dirty="0">
                <a:solidFill>
                  <a:srgbClr val="212121"/>
                </a:solidFill>
                <a:effectLst/>
                <a:latin typeface="Roboto" panose="02000000000000000000" pitchFamily="2" charset="0"/>
              </a:rPr>
              <a:t>Stephen Few</a:t>
            </a:r>
            <a:endParaRPr lang="en-IN" b="1" dirty="0"/>
          </a:p>
        </p:txBody>
      </p:sp>
    </p:spTree>
    <p:extLst>
      <p:ext uri="{BB962C8B-B14F-4D97-AF65-F5344CB8AC3E}">
        <p14:creationId xmlns:p14="http://schemas.microsoft.com/office/powerpoint/2010/main" val="4226646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824E-EE62-BBF6-8976-7C485CFAF4FF}"/>
              </a:ext>
            </a:extLst>
          </p:cNvPr>
          <p:cNvSpPr>
            <a:spLocks noGrp="1"/>
          </p:cNvSpPr>
          <p:nvPr>
            <p:ph type="title"/>
          </p:nvPr>
        </p:nvSpPr>
        <p:spPr/>
        <p:txBody>
          <a:bodyPr/>
          <a:lstStyle/>
          <a:p>
            <a:r>
              <a:rPr lang="en-IN" dirty="0"/>
              <a:t>  </a:t>
            </a:r>
          </a:p>
        </p:txBody>
      </p:sp>
      <p:sp>
        <p:nvSpPr>
          <p:cNvPr id="3" name="Text Placeholder 2">
            <a:extLst>
              <a:ext uri="{FF2B5EF4-FFF2-40B4-BE49-F238E27FC236}">
                <a16:creationId xmlns:a16="http://schemas.microsoft.com/office/drawing/2014/main" id="{7C6DA028-C643-A3E9-B092-25E9DCC35CBB}"/>
              </a:ext>
            </a:extLst>
          </p:cNvPr>
          <p:cNvSpPr>
            <a:spLocks noGrp="1"/>
          </p:cNvSpPr>
          <p:nvPr>
            <p:ph type="body" idx="1"/>
          </p:nvPr>
        </p:nvSpPr>
        <p:spPr>
          <a:xfrm>
            <a:off x="-145144" y="56707"/>
            <a:ext cx="9528629" cy="5514752"/>
          </a:xfrm>
        </p:spPr>
        <p:txBody>
          <a:bodyPr/>
          <a:lstStyle/>
          <a:p>
            <a:pPr marL="114300" indent="0">
              <a:buNone/>
            </a:pPr>
            <a:r>
              <a:rPr lang="en-IN" dirty="0"/>
              <a:t>   </a:t>
            </a:r>
          </a:p>
        </p:txBody>
      </p:sp>
      <p:pic>
        <p:nvPicPr>
          <p:cNvPr id="5" name="Picture 4">
            <a:extLst>
              <a:ext uri="{FF2B5EF4-FFF2-40B4-BE49-F238E27FC236}">
                <a16:creationId xmlns:a16="http://schemas.microsoft.com/office/drawing/2014/main" id="{0CD6553D-0723-805F-B4D1-6122F3AF733F}"/>
              </a:ext>
            </a:extLst>
          </p:cNvPr>
          <p:cNvPicPr>
            <a:picLocks noChangeAspect="1"/>
          </p:cNvPicPr>
          <p:nvPr/>
        </p:nvPicPr>
        <p:blipFill rotWithShape="1">
          <a:blip r:embed="rId2"/>
          <a:srcRect l="5814" t="40103" r="64807" b="12351"/>
          <a:stretch/>
        </p:blipFill>
        <p:spPr>
          <a:xfrm>
            <a:off x="311700" y="445025"/>
            <a:ext cx="2686493" cy="2445489"/>
          </a:xfrm>
          <a:prstGeom prst="rect">
            <a:avLst/>
          </a:prstGeom>
        </p:spPr>
      </p:pic>
      <p:pic>
        <p:nvPicPr>
          <p:cNvPr id="7" name="Picture 6">
            <a:extLst>
              <a:ext uri="{FF2B5EF4-FFF2-40B4-BE49-F238E27FC236}">
                <a16:creationId xmlns:a16="http://schemas.microsoft.com/office/drawing/2014/main" id="{DFF16FEC-BED5-C5E8-3455-5FD880C244FE}"/>
              </a:ext>
            </a:extLst>
          </p:cNvPr>
          <p:cNvPicPr>
            <a:picLocks noChangeAspect="1"/>
          </p:cNvPicPr>
          <p:nvPr/>
        </p:nvPicPr>
        <p:blipFill rotWithShape="1">
          <a:blip r:embed="rId3"/>
          <a:srcRect l="4573" t="45478" r="66047" b="11172"/>
          <a:stretch/>
        </p:blipFill>
        <p:spPr>
          <a:xfrm>
            <a:off x="311699" y="2777871"/>
            <a:ext cx="2686493" cy="2229713"/>
          </a:xfrm>
          <a:prstGeom prst="rect">
            <a:avLst/>
          </a:prstGeom>
        </p:spPr>
      </p:pic>
      <p:sp>
        <p:nvSpPr>
          <p:cNvPr id="8" name="TextBox 7">
            <a:extLst>
              <a:ext uri="{FF2B5EF4-FFF2-40B4-BE49-F238E27FC236}">
                <a16:creationId xmlns:a16="http://schemas.microsoft.com/office/drawing/2014/main" id="{0EF6366A-72FB-6DB6-010C-0E08E0FF09B6}"/>
              </a:ext>
            </a:extLst>
          </p:cNvPr>
          <p:cNvSpPr txBox="1"/>
          <p:nvPr/>
        </p:nvSpPr>
        <p:spPr>
          <a:xfrm>
            <a:off x="3761299" y="577486"/>
            <a:ext cx="4929962" cy="2739211"/>
          </a:xfrm>
          <a:prstGeom prst="rect">
            <a:avLst/>
          </a:prstGeom>
          <a:noFill/>
        </p:spPr>
        <p:txBody>
          <a:bodyPr wrap="square" rtlCol="0">
            <a:spAutoFit/>
          </a:bodyPr>
          <a:lstStyle/>
          <a:p>
            <a:r>
              <a:rPr lang="en-IN" sz="1600" b="1" u="sng" dirty="0"/>
              <a:t>Exploring the data set,</a:t>
            </a:r>
          </a:p>
          <a:p>
            <a:endParaRPr lang="en-IN" sz="1600" b="1" u="sng" dirty="0"/>
          </a:p>
          <a:p>
            <a:endParaRPr lang="en-IN" dirty="0"/>
          </a:p>
          <a:p>
            <a:pPr marL="285750" indent="-285750">
              <a:buFont typeface="Wingdings" panose="05000000000000000000" pitchFamily="2" charset="2"/>
              <a:buChar char="Ø"/>
            </a:pPr>
            <a:r>
              <a:rPr lang="en-IN" dirty="0"/>
              <a:t>Form the first pie chart we can see we the data set contain three years data. The maximum data is form year 2016.</a:t>
            </a:r>
          </a:p>
          <a:p>
            <a:endParaRPr lang="en-IN" dirty="0"/>
          </a:p>
          <a:p>
            <a:endParaRPr lang="en-IN" dirty="0"/>
          </a:p>
          <a:p>
            <a:pPr marL="285750" indent="-285750">
              <a:buFont typeface="Wingdings" panose="05000000000000000000" pitchFamily="2" charset="2"/>
              <a:buChar char="Ø"/>
            </a:pPr>
            <a:r>
              <a:rPr lang="en-IN" dirty="0"/>
              <a:t>Form the second pie chart we can see we have main two types of hotel i.e. City hotel and Resort Hotel. The maximum data is form City hotel i.e. 69.2% and minimum form Resort hotel i.e. 30.8%.</a:t>
            </a:r>
          </a:p>
        </p:txBody>
      </p:sp>
    </p:spTree>
    <p:extLst>
      <p:ext uri="{BB962C8B-B14F-4D97-AF65-F5344CB8AC3E}">
        <p14:creationId xmlns:p14="http://schemas.microsoft.com/office/powerpoint/2010/main" val="94524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7048-97C9-77BE-1FA7-18367A1E0AB2}"/>
              </a:ext>
            </a:extLst>
          </p:cNvPr>
          <p:cNvSpPr>
            <a:spLocks noGrp="1"/>
          </p:cNvSpPr>
          <p:nvPr>
            <p:ph type="title"/>
          </p:nvPr>
        </p:nvSpPr>
        <p:spPr>
          <a:xfrm>
            <a:off x="311700" y="182755"/>
            <a:ext cx="8520600" cy="469375"/>
          </a:xfrm>
        </p:spPr>
        <p:txBody>
          <a:bodyPr/>
          <a:lstStyle/>
          <a:p>
            <a:r>
              <a:rPr lang="en-US" sz="2400" b="1" dirty="0">
                <a:solidFill>
                  <a:srgbClr val="000000"/>
                </a:solidFill>
                <a:effectLst/>
                <a:latin typeface="Times New Roman" panose="02020603050405020304" pitchFamily="18" charset="0"/>
                <a:cs typeface="Times New Roman" panose="02020603050405020304" pitchFamily="18" charset="0"/>
              </a:rPr>
              <a:t>To analyze home country of guests,  </a:t>
            </a:r>
            <a:r>
              <a:rPr lang="en-US" sz="2400" b="1" dirty="0">
                <a:solidFill>
                  <a:srgbClr val="008ABC"/>
                </a:solidFill>
                <a:effectLst/>
                <a:latin typeface="Times New Roman" panose="02020603050405020304" pitchFamily="18" charset="0"/>
                <a:cs typeface="Times New Roman" panose="02020603050405020304" pitchFamily="18" charset="0"/>
              </a:rPr>
              <a:t> </a:t>
            </a:r>
            <a:br>
              <a:rPr lang="en-US" sz="1600" b="1" dirty="0">
                <a:effectLst/>
                <a:latin typeface="Times New Roman" panose="02020603050405020304" pitchFamily="18" charset="0"/>
                <a:cs typeface="Times New Roman" panose="02020603050405020304" pitchFamily="18" charset="0"/>
              </a:rPr>
            </a:br>
            <a:br>
              <a:rPr lang="en-US" sz="2400" b="1" i="0" dirty="0">
                <a:effectLst/>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708A45C-8AF6-DC60-3414-B8225B127B61}"/>
              </a:ext>
            </a:extLst>
          </p:cNvPr>
          <p:cNvSpPr>
            <a:spLocks noGrp="1"/>
          </p:cNvSpPr>
          <p:nvPr>
            <p:ph type="body" idx="1"/>
          </p:nvPr>
        </p:nvSpPr>
        <p:spPr>
          <a:xfrm>
            <a:off x="0" y="0"/>
            <a:ext cx="9144000" cy="5224130"/>
          </a:xfrm>
        </p:spPr>
        <p:txBody>
          <a:bodyPr/>
          <a:lstStyle/>
          <a:p>
            <a:pPr marL="114300" indent="0">
              <a:buNone/>
            </a:pPr>
            <a:r>
              <a:rPr lang="en-IN" dirty="0"/>
              <a:t>  </a:t>
            </a:r>
          </a:p>
        </p:txBody>
      </p:sp>
      <p:pic>
        <p:nvPicPr>
          <p:cNvPr id="5" name="Picture 4">
            <a:extLst>
              <a:ext uri="{FF2B5EF4-FFF2-40B4-BE49-F238E27FC236}">
                <a16:creationId xmlns:a16="http://schemas.microsoft.com/office/drawing/2014/main" id="{8439579D-E197-F4CF-8D35-1414786DB2DD}"/>
              </a:ext>
            </a:extLst>
          </p:cNvPr>
          <p:cNvPicPr>
            <a:picLocks noChangeAspect="1"/>
          </p:cNvPicPr>
          <p:nvPr/>
        </p:nvPicPr>
        <p:blipFill rotWithShape="1">
          <a:blip r:embed="rId2"/>
          <a:srcRect l="38682" t="34729" r="34247" b="11171"/>
          <a:stretch/>
        </p:blipFill>
        <p:spPr>
          <a:xfrm>
            <a:off x="191386" y="1017725"/>
            <a:ext cx="3501655" cy="4031104"/>
          </a:xfrm>
          <a:prstGeom prst="rect">
            <a:avLst/>
          </a:prstGeom>
        </p:spPr>
      </p:pic>
      <p:pic>
        <p:nvPicPr>
          <p:cNvPr id="7" name="Picture 6">
            <a:extLst>
              <a:ext uri="{FF2B5EF4-FFF2-40B4-BE49-F238E27FC236}">
                <a16:creationId xmlns:a16="http://schemas.microsoft.com/office/drawing/2014/main" id="{07CF5C3D-F8F1-3CC2-9027-DD133E4A110E}"/>
              </a:ext>
            </a:extLst>
          </p:cNvPr>
          <p:cNvPicPr>
            <a:picLocks noChangeAspect="1"/>
          </p:cNvPicPr>
          <p:nvPr/>
        </p:nvPicPr>
        <p:blipFill rotWithShape="1">
          <a:blip r:embed="rId3"/>
          <a:srcRect l="27829" t="38588" r="1550" b="20757"/>
          <a:stretch/>
        </p:blipFill>
        <p:spPr>
          <a:xfrm>
            <a:off x="3629247" y="1017725"/>
            <a:ext cx="4869711" cy="2091070"/>
          </a:xfrm>
          <a:prstGeom prst="rect">
            <a:avLst/>
          </a:prstGeom>
        </p:spPr>
      </p:pic>
      <p:sp>
        <p:nvSpPr>
          <p:cNvPr id="8" name="TextBox 7">
            <a:extLst>
              <a:ext uri="{FF2B5EF4-FFF2-40B4-BE49-F238E27FC236}">
                <a16:creationId xmlns:a16="http://schemas.microsoft.com/office/drawing/2014/main" id="{AB707DCE-A45D-1E65-DC88-FE172D9133A0}"/>
              </a:ext>
            </a:extLst>
          </p:cNvPr>
          <p:cNvSpPr txBox="1"/>
          <p:nvPr/>
        </p:nvSpPr>
        <p:spPr>
          <a:xfrm>
            <a:off x="3884427" y="3108795"/>
            <a:ext cx="4869710" cy="1815882"/>
          </a:xfrm>
          <a:prstGeom prst="rect">
            <a:avLst/>
          </a:prstGeom>
          <a:noFill/>
        </p:spPr>
        <p:txBody>
          <a:bodyPr wrap="square" rtlCol="0">
            <a:spAutoFit/>
          </a:bodyPr>
          <a:lstStyle/>
          <a:p>
            <a:r>
              <a:rPr lang="en-IN" b="1" dirty="0"/>
              <a:t>Conclusion:</a:t>
            </a:r>
            <a:r>
              <a:rPr lang="en-IN" dirty="0"/>
              <a:t> </a:t>
            </a:r>
          </a:p>
          <a:p>
            <a:r>
              <a:rPr lang="en-IN" dirty="0"/>
              <a:t>As we see in the above pie chart the maximum number of guests are form Portugal with 17652 guests, Great Britain with 8446 guest and France with 7104 and so on. </a:t>
            </a:r>
            <a:r>
              <a:rPr lang="en-US" dirty="0">
                <a:latin typeface="Inter"/>
              </a:rPr>
              <a:t>M</a:t>
            </a:r>
            <a:r>
              <a:rPr lang="en-US" b="0" i="0" dirty="0">
                <a:effectLst/>
                <a:latin typeface="Inter"/>
              </a:rPr>
              <a:t>ost tourists come from Europe since the top 5 countries are in Europe.</a:t>
            </a:r>
            <a:endParaRPr lang="en-IN" dirty="0"/>
          </a:p>
          <a:p>
            <a:r>
              <a:rPr lang="en-IN" dirty="0"/>
              <a:t>And in the </a:t>
            </a:r>
            <a:r>
              <a:rPr lang="en-IN"/>
              <a:t>next map </a:t>
            </a:r>
            <a:r>
              <a:rPr lang="en-IN" dirty="0"/>
              <a:t>we expressing the geological data in much more efficient way.</a:t>
            </a:r>
          </a:p>
        </p:txBody>
      </p:sp>
    </p:spTree>
    <p:extLst>
      <p:ext uri="{BB962C8B-B14F-4D97-AF65-F5344CB8AC3E}">
        <p14:creationId xmlns:p14="http://schemas.microsoft.com/office/powerpoint/2010/main" val="3957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8C28-3553-DF3E-11C5-58DCE08DB6F5}"/>
              </a:ext>
            </a:extLst>
          </p:cNvPr>
          <p:cNvSpPr>
            <a:spLocks noGrp="1"/>
          </p:cNvSpPr>
          <p:nvPr>
            <p:ph type="title"/>
          </p:nvPr>
        </p:nvSpPr>
        <p:spPr/>
        <p:txBody>
          <a:bodyPr/>
          <a:lstStyle/>
          <a:p>
            <a:r>
              <a:rPr lang="en-US" sz="2400" b="1" i="0" dirty="0">
                <a:solidFill>
                  <a:srgbClr val="212121"/>
                </a:solidFill>
                <a:effectLst/>
                <a:latin typeface="Times New Roman" panose="02020603050405020304" pitchFamily="18" charset="0"/>
                <a:cs typeface="Times New Roman" panose="02020603050405020304" pitchFamily="18" charset="0"/>
              </a:rPr>
              <a:t>Checking the how many different types of customer are these hotels are having,</a:t>
            </a:r>
            <a:endParaRPr lang="en-IN"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9A6641B-5BDB-3805-BD9E-05B6D70D5D6E}"/>
              </a:ext>
            </a:extLst>
          </p:cNvPr>
          <p:cNvSpPr>
            <a:spLocks noGrp="1"/>
          </p:cNvSpPr>
          <p:nvPr>
            <p:ph type="body" idx="1"/>
          </p:nvPr>
        </p:nvSpPr>
        <p:spPr>
          <a:xfrm>
            <a:off x="184298" y="1275906"/>
            <a:ext cx="8648002" cy="3867593"/>
          </a:xfrm>
        </p:spPr>
        <p:txBody>
          <a:bodyPr/>
          <a:lstStyle/>
          <a:p>
            <a:r>
              <a:rPr lang="en-IN" dirty="0"/>
              <a:t>    </a:t>
            </a:r>
          </a:p>
        </p:txBody>
      </p:sp>
      <p:pic>
        <p:nvPicPr>
          <p:cNvPr id="5" name="Picture 4">
            <a:extLst>
              <a:ext uri="{FF2B5EF4-FFF2-40B4-BE49-F238E27FC236}">
                <a16:creationId xmlns:a16="http://schemas.microsoft.com/office/drawing/2014/main" id="{D180B095-94ED-3907-F4E9-F8FB2492C270}"/>
              </a:ext>
            </a:extLst>
          </p:cNvPr>
          <p:cNvPicPr>
            <a:picLocks noChangeAspect="1"/>
          </p:cNvPicPr>
          <p:nvPr/>
        </p:nvPicPr>
        <p:blipFill rotWithShape="1">
          <a:blip r:embed="rId2"/>
          <a:srcRect l="3953" t="39001" r="55659" b="15934"/>
          <a:stretch/>
        </p:blipFill>
        <p:spPr>
          <a:xfrm>
            <a:off x="77971" y="1560984"/>
            <a:ext cx="4998876" cy="3137491"/>
          </a:xfrm>
          <a:prstGeom prst="rect">
            <a:avLst/>
          </a:prstGeom>
        </p:spPr>
      </p:pic>
      <p:sp>
        <p:nvSpPr>
          <p:cNvPr id="7" name="TextBox 6">
            <a:extLst>
              <a:ext uri="{FF2B5EF4-FFF2-40B4-BE49-F238E27FC236}">
                <a16:creationId xmlns:a16="http://schemas.microsoft.com/office/drawing/2014/main" id="{612DAD2A-A457-A795-AF47-EC7AB97E1848}"/>
              </a:ext>
            </a:extLst>
          </p:cNvPr>
          <p:cNvSpPr txBox="1"/>
          <p:nvPr/>
        </p:nvSpPr>
        <p:spPr>
          <a:xfrm>
            <a:off x="4508299" y="1908934"/>
            <a:ext cx="4284920" cy="1384995"/>
          </a:xfrm>
          <a:prstGeom prst="rect">
            <a:avLst/>
          </a:prstGeom>
          <a:noFill/>
        </p:spPr>
        <p:txBody>
          <a:bodyPr wrap="square" rtlCol="0">
            <a:spAutoFit/>
          </a:bodyPr>
          <a:lstStyle/>
          <a:p>
            <a:r>
              <a:rPr lang="en-IN" b="1" dirty="0"/>
              <a:t>Conclusion:</a:t>
            </a:r>
            <a:r>
              <a:rPr lang="en-IN" dirty="0"/>
              <a:t> </a:t>
            </a:r>
          </a:p>
          <a:p>
            <a:r>
              <a:rPr lang="en-US" b="0" i="0" dirty="0">
                <a:solidFill>
                  <a:srgbClr val="212121"/>
                </a:solidFill>
                <a:effectLst/>
                <a:latin typeface="Roboto" panose="02000000000000000000" pitchFamily="2" charset="0"/>
              </a:rPr>
              <a:t>	From above chart we can see that 70.7 % , 24.2 %, 4.5 %, 0.7 % business are coming form transient, contract, transient-party and group respectively. And here we only considered the conform bookings. </a:t>
            </a:r>
            <a:endParaRPr lang="en-IN" dirty="0"/>
          </a:p>
        </p:txBody>
      </p:sp>
    </p:spTree>
    <p:extLst>
      <p:ext uri="{BB962C8B-B14F-4D97-AF65-F5344CB8AC3E}">
        <p14:creationId xmlns:p14="http://schemas.microsoft.com/office/powerpoint/2010/main" val="3191434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659F-1275-C043-2A84-A226852B51C0}"/>
              </a:ext>
            </a:extLst>
          </p:cNvPr>
          <p:cNvSpPr>
            <a:spLocks noGrp="1"/>
          </p:cNvSpPr>
          <p:nvPr>
            <p:ph type="title"/>
          </p:nvPr>
        </p:nvSpPr>
        <p:spPr>
          <a:xfrm>
            <a:off x="311700" y="256641"/>
            <a:ext cx="8520600" cy="572700"/>
          </a:xfrm>
        </p:spPr>
        <p:txBody>
          <a:bodyPr/>
          <a:lstStyle/>
          <a:p>
            <a:r>
              <a:rPr lang="en-US" sz="2000" b="1" dirty="0">
                <a:solidFill>
                  <a:srgbClr val="000000"/>
                </a:solidFill>
                <a:effectLst/>
                <a:latin typeface="Times New Roman" panose="02020603050405020304" pitchFamily="18" charset="0"/>
                <a:cs typeface="Times New Roman" panose="02020603050405020304" pitchFamily="18" charset="0"/>
              </a:rPr>
              <a:t>To analyze which hotel gets cancelled the most by the customers</a:t>
            </a:r>
            <a:r>
              <a:rPr lang="en-US" sz="2000" b="1" dirty="0">
                <a:solidFill>
                  <a:srgbClr val="000000"/>
                </a:solidFill>
                <a:latin typeface="Times New Roman" panose="02020603050405020304" pitchFamily="18" charset="0"/>
                <a:cs typeface="Times New Roman" panose="02020603050405020304" pitchFamily="18" charset="0"/>
              </a:rPr>
              <a:t>,</a:t>
            </a:r>
            <a:br>
              <a:rPr lang="en-US" sz="1400" b="1" dirty="0">
                <a:effectLst/>
                <a:latin typeface="Times New Roman" panose="02020603050405020304" pitchFamily="18" charset="0"/>
                <a:cs typeface="Times New Roman" panose="02020603050405020304" pitchFamily="18" charset="0"/>
              </a:rPr>
            </a:br>
            <a:br>
              <a:rPr lang="en-US" sz="2000" b="1" i="0" dirty="0">
                <a:effectLst/>
                <a:latin typeface="Times New Roman" panose="02020603050405020304" pitchFamily="18" charset="0"/>
                <a:cs typeface="Times New Roman" panose="02020603050405020304" pitchFamily="18" charset="0"/>
              </a:rPr>
            </a:br>
            <a:endParaRPr lang="en-IN" sz="2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8FDB4C8-C7F0-BDBC-CAE1-7C8F1932B54E}"/>
              </a:ext>
            </a:extLst>
          </p:cNvPr>
          <p:cNvSpPr>
            <a:spLocks noGrp="1"/>
          </p:cNvSpPr>
          <p:nvPr>
            <p:ph type="body" idx="1"/>
          </p:nvPr>
        </p:nvSpPr>
        <p:spPr>
          <a:xfrm>
            <a:off x="99237" y="382772"/>
            <a:ext cx="8959703" cy="4760729"/>
          </a:xfrm>
        </p:spPr>
        <p:txBody>
          <a:bodyPr/>
          <a:lstStyle/>
          <a:p>
            <a:r>
              <a:rPr lang="en-IN" dirty="0"/>
              <a:t>   </a:t>
            </a:r>
          </a:p>
        </p:txBody>
      </p:sp>
      <p:pic>
        <p:nvPicPr>
          <p:cNvPr id="5" name="Picture 4">
            <a:extLst>
              <a:ext uri="{FF2B5EF4-FFF2-40B4-BE49-F238E27FC236}">
                <a16:creationId xmlns:a16="http://schemas.microsoft.com/office/drawing/2014/main" id="{CD94A814-9F95-C69D-21ED-7473B94539AE}"/>
              </a:ext>
            </a:extLst>
          </p:cNvPr>
          <p:cNvPicPr>
            <a:picLocks noChangeAspect="1"/>
          </p:cNvPicPr>
          <p:nvPr/>
        </p:nvPicPr>
        <p:blipFill rotWithShape="1">
          <a:blip r:embed="rId2"/>
          <a:srcRect l="5969" t="38588" r="66512" b="16124"/>
          <a:stretch/>
        </p:blipFill>
        <p:spPr>
          <a:xfrm>
            <a:off x="4876799" y="744280"/>
            <a:ext cx="3607982" cy="2329415"/>
          </a:xfrm>
          <a:prstGeom prst="rect">
            <a:avLst/>
          </a:prstGeom>
        </p:spPr>
      </p:pic>
      <p:pic>
        <p:nvPicPr>
          <p:cNvPr id="7" name="Picture 6">
            <a:extLst>
              <a:ext uri="{FF2B5EF4-FFF2-40B4-BE49-F238E27FC236}">
                <a16:creationId xmlns:a16="http://schemas.microsoft.com/office/drawing/2014/main" id="{3647F5F0-47E4-7C19-C0D8-EE6209E1AF96}"/>
              </a:ext>
            </a:extLst>
          </p:cNvPr>
          <p:cNvPicPr>
            <a:picLocks noChangeAspect="1"/>
          </p:cNvPicPr>
          <p:nvPr/>
        </p:nvPicPr>
        <p:blipFill rotWithShape="1">
          <a:blip r:embed="rId3"/>
          <a:srcRect l="5582" t="41895" r="65891" b="12765"/>
          <a:stretch/>
        </p:blipFill>
        <p:spPr>
          <a:xfrm>
            <a:off x="364955" y="744280"/>
            <a:ext cx="3661240" cy="2525443"/>
          </a:xfrm>
          <a:prstGeom prst="rect">
            <a:avLst/>
          </a:prstGeom>
        </p:spPr>
      </p:pic>
      <p:sp>
        <p:nvSpPr>
          <p:cNvPr id="8" name="TextBox 7">
            <a:extLst>
              <a:ext uri="{FF2B5EF4-FFF2-40B4-BE49-F238E27FC236}">
                <a16:creationId xmlns:a16="http://schemas.microsoft.com/office/drawing/2014/main" id="{777540DC-E4DD-EC60-44F5-B052F36A8C82}"/>
              </a:ext>
            </a:extLst>
          </p:cNvPr>
          <p:cNvSpPr txBox="1"/>
          <p:nvPr/>
        </p:nvSpPr>
        <p:spPr>
          <a:xfrm>
            <a:off x="515844" y="3269723"/>
            <a:ext cx="7935433" cy="1600438"/>
          </a:xfrm>
          <a:prstGeom prst="rect">
            <a:avLst/>
          </a:prstGeom>
          <a:noFill/>
        </p:spPr>
        <p:txBody>
          <a:bodyPr wrap="square" rtlCol="0">
            <a:spAutoFit/>
          </a:bodyPr>
          <a:lstStyle/>
          <a:p>
            <a:r>
              <a:rPr lang="en-IN" dirty="0"/>
              <a:t>Observations: </a:t>
            </a:r>
          </a:p>
          <a:p>
            <a:endParaRPr lang="en-IN" dirty="0"/>
          </a:p>
          <a:p>
            <a:pPr marL="285750" indent="-285750">
              <a:buFont typeface="Wingdings" panose="05000000000000000000" pitchFamily="2" charset="2"/>
              <a:buChar char="Ø"/>
            </a:pPr>
            <a:r>
              <a:rPr lang="en-IN" dirty="0"/>
              <a:t>Form the first bar plot we can see the maximum number of bookings are cancelled are form the City hotel that indicates people love to spend their time in peaceful Resort hotel.</a:t>
            </a:r>
          </a:p>
          <a:p>
            <a:pPr marL="285750" indent="-285750">
              <a:buFont typeface="Wingdings" panose="05000000000000000000" pitchFamily="2" charset="2"/>
              <a:buChar char="Ø"/>
            </a:pPr>
            <a:r>
              <a:rPr lang="en-IN" dirty="0"/>
              <a:t>Form the Second bar plot we can see the maximum number of booking not cancelled are form Resort hotel which  proves our upper statement.  </a:t>
            </a:r>
          </a:p>
          <a:p>
            <a:pPr marL="285750" indent="-285750">
              <a:buFont typeface="Wingdings" panose="05000000000000000000" pitchFamily="2" charset="2"/>
              <a:buChar char="Ø"/>
            </a:pPr>
            <a:endParaRPr lang="en-IN" dirty="0"/>
          </a:p>
        </p:txBody>
      </p:sp>
      <p:sp>
        <p:nvSpPr>
          <p:cNvPr id="9" name="TextBox 8">
            <a:extLst>
              <a:ext uri="{FF2B5EF4-FFF2-40B4-BE49-F238E27FC236}">
                <a16:creationId xmlns:a16="http://schemas.microsoft.com/office/drawing/2014/main" id="{B3EDC54A-A2EA-83BB-41E9-30DDA359C9AD}"/>
              </a:ext>
            </a:extLst>
          </p:cNvPr>
          <p:cNvSpPr txBox="1"/>
          <p:nvPr/>
        </p:nvSpPr>
        <p:spPr>
          <a:xfrm>
            <a:off x="4483561" y="2814084"/>
            <a:ext cx="1144606" cy="307777"/>
          </a:xfrm>
          <a:prstGeom prst="rect">
            <a:avLst/>
          </a:prstGeom>
          <a:noFill/>
        </p:spPr>
        <p:txBody>
          <a:bodyPr wrap="square" rtlCol="0">
            <a:spAutoFit/>
          </a:bodyPr>
          <a:lstStyle/>
          <a:p>
            <a:r>
              <a:rPr lang="en-IN" dirty="0"/>
              <a:t> </a:t>
            </a:r>
          </a:p>
        </p:txBody>
      </p:sp>
    </p:spTree>
    <p:extLst>
      <p:ext uri="{BB962C8B-B14F-4D97-AF65-F5344CB8AC3E}">
        <p14:creationId xmlns:p14="http://schemas.microsoft.com/office/powerpoint/2010/main" val="1420927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7D2E-BD32-D0BE-850A-FC7871BA9818}"/>
              </a:ext>
            </a:extLst>
          </p:cNvPr>
          <p:cNvSpPr>
            <a:spLocks noGrp="1"/>
          </p:cNvSpPr>
          <p:nvPr>
            <p:ph type="title"/>
          </p:nvPr>
        </p:nvSpPr>
        <p:spPr/>
        <p:txBody>
          <a:bodyPr/>
          <a:lstStyle/>
          <a:p>
            <a:r>
              <a:rPr lang="en-IN" sz="2400" dirty="0">
                <a:solidFill>
                  <a:schemeClr val="accent2"/>
                </a:solidFill>
                <a:latin typeface="Times New Roman" panose="02020603050405020304" pitchFamily="18" charset="0"/>
                <a:cs typeface="Times New Roman" panose="02020603050405020304" pitchFamily="18" charset="0"/>
              </a:rPr>
              <a:t>Bookings by market segment,</a:t>
            </a:r>
          </a:p>
        </p:txBody>
      </p:sp>
      <p:sp>
        <p:nvSpPr>
          <p:cNvPr id="3" name="Text Placeholder 2">
            <a:extLst>
              <a:ext uri="{FF2B5EF4-FFF2-40B4-BE49-F238E27FC236}">
                <a16:creationId xmlns:a16="http://schemas.microsoft.com/office/drawing/2014/main" id="{9975B44B-6A0B-E4DA-2AE7-A9CC44BC4D3D}"/>
              </a:ext>
            </a:extLst>
          </p:cNvPr>
          <p:cNvSpPr>
            <a:spLocks noGrp="1"/>
          </p:cNvSpPr>
          <p:nvPr>
            <p:ph type="body" idx="1"/>
          </p:nvPr>
        </p:nvSpPr>
        <p:spPr>
          <a:xfrm>
            <a:off x="0" y="1152474"/>
            <a:ext cx="9144000" cy="3991025"/>
          </a:xfrm>
        </p:spPr>
        <p:txBody>
          <a:bodyPr/>
          <a:lstStyle/>
          <a:p>
            <a:r>
              <a:rPr lang="en-IN" dirty="0"/>
              <a:t>    </a:t>
            </a:r>
          </a:p>
        </p:txBody>
      </p:sp>
      <p:pic>
        <p:nvPicPr>
          <p:cNvPr id="7" name="Picture 6">
            <a:extLst>
              <a:ext uri="{FF2B5EF4-FFF2-40B4-BE49-F238E27FC236}">
                <a16:creationId xmlns:a16="http://schemas.microsoft.com/office/drawing/2014/main" id="{D7EECC61-CFA0-87F9-736C-ABFD97F55E8B}"/>
              </a:ext>
            </a:extLst>
          </p:cNvPr>
          <p:cNvPicPr>
            <a:picLocks noChangeAspect="1"/>
          </p:cNvPicPr>
          <p:nvPr/>
        </p:nvPicPr>
        <p:blipFill rotWithShape="1">
          <a:blip r:embed="rId2"/>
          <a:srcRect l="5891" t="50000" r="68217" b="12765"/>
          <a:stretch/>
        </p:blipFill>
        <p:spPr>
          <a:xfrm>
            <a:off x="4359161" y="1232048"/>
            <a:ext cx="4196504" cy="1737980"/>
          </a:xfrm>
          <a:prstGeom prst="rect">
            <a:avLst/>
          </a:prstGeom>
        </p:spPr>
      </p:pic>
      <p:pic>
        <p:nvPicPr>
          <p:cNvPr id="9" name="Picture 8">
            <a:extLst>
              <a:ext uri="{FF2B5EF4-FFF2-40B4-BE49-F238E27FC236}">
                <a16:creationId xmlns:a16="http://schemas.microsoft.com/office/drawing/2014/main" id="{253E3FC3-16BB-BBD4-C964-7065A569B1CE}"/>
              </a:ext>
            </a:extLst>
          </p:cNvPr>
          <p:cNvPicPr>
            <a:picLocks noChangeAspect="1"/>
          </p:cNvPicPr>
          <p:nvPr/>
        </p:nvPicPr>
        <p:blipFill rotWithShape="1">
          <a:blip r:embed="rId3"/>
          <a:srcRect l="6434" t="46442" r="50698" b="9625"/>
          <a:stretch/>
        </p:blipFill>
        <p:spPr>
          <a:xfrm>
            <a:off x="241003" y="1152475"/>
            <a:ext cx="3919871" cy="2051469"/>
          </a:xfrm>
          <a:prstGeom prst="rect">
            <a:avLst/>
          </a:prstGeom>
        </p:spPr>
      </p:pic>
      <p:sp>
        <p:nvSpPr>
          <p:cNvPr id="10" name="TextBox 9">
            <a:extLst>
              <a:ext uri="{FF2B5EF4-FFF2-40B4-BE49-F238E27FC236}">
                <a16:creationId xmlns:a16="http://schemas.microsoft.com/office/drawing/2014/main" id="{B34CBBA8-D364-4864-0346-E42779DBEB70}"/>
              </a:ext>
            </a:extLst>
          </p:cNvPr>
          <p:cNvSpPr txBox="1"/>
          <p:nvPr/>
        </p:nvSpPr>
        <p:spPr>
          <a:xfrm>
            <a:off x="311700" y="3338694"/>
            <a:ext cx="8520600" cy="95410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Observations:</a:t>
            </a:r>
          </a:p>
          <a:p>
            <a:r>
              <a:rPr lang="en-IN" dirty="0"/>
              <a:t>	From above two chart we can see that the most of the booking are done by online travel agencies which is 79.1 % and the second most segment  is offline travel agencies. And the minimum bookings are coming for aviation segment.</a:t>
            </a:r>
          </a:p>
        </p:txBody>
      </p:sp>
    </p:spTree>
    <p:extLst>
      <p:ext uri="{BB962C8B-B14F-4D97-AF65-F5344CB8AC3E}">
        <p14:creationId xmlns:p14="http://schemas.microsoft.com/office/powerpoint/2010/main" val="2247960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EEF3-CBB1-B58E-0F68-C516DA14478A}"/>
              </a:ext>
            </a:extLst>
          </p:cNvPr>
          <p:cNvSpPr>
            <a:spLocks noGrp="1"/>
          </p:cNvSpPr>
          <p:nvPr>
            <p:ph type="title"/>
          </p:nvPr>
        </p:nvSpPr>
        <p:spPr>
          <a:xfrm>
            <a:off x="311700" y="220348"/>
            <a:ext cx="8520600" cy="572700"/>
          </a:xfrm>
        </p:spPr>
        <p:txBody>
          <a:bodyPr/>
          <a:lstStyle/>
          <a:p>
            <a:r>
              <a:rPr lang="en-US" sz="2000" b="1" i="0" dirty="0">
                <a:solidFill>
                  <a:srgbClr val="000000"/>
                </a:solidFill>
                <a:effectLst/>
                <a:latin typeface="Times New Roman" panose="02020603050405020304" pitchFamily="18" charset="0"/>
                <a:cs typeface="Times New Roman" panose="02020603050405020304" pitchFamily="18" charset="0"/>
              </a:rPr>
              <a:t>To know the count the visitors in each month and preferred type of hotel rooms, </a:t>
            </a:r>
            <a:br>
              <a:rPr lang="en-US" sz="2000" b="1" i="0" dirty="0">
                <a:solidFill>
                  <a:srgbClr val="000000"/>
                </a:solidFill>
                <a:effectLst/>
                <a:latin typeface="Times New Roman" panose="02020603050405020304" pitchFamily="18" charset="0"/>
                <a:cs typeface="Times New Roman" panose="02020603050405020304" pitchFamily="18" charset="0"/>
              </a:rPr>
            </a:br>
            <a:endParaRPr lang="en-IN" sz="2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38E2366-6446-E951-E64E-CAEF2AC73702}"/>
              </a:ext>
            </a:extLst>
          </p:cNvPr>
          <p:cNvSpPr>
            <a:spLocks noGrp="1"/>
          </p:cNvSpPr>
          <p:nvPr>
            <p:ph type="body" idx="1"/>
          </p:nvPr>
        </p:nvSpPr>
        <p:spPr>
          <a:xfrm flipV="1">
            <a:off x="-49808" y="5238307"/>
            <a:ext cx="9392282" cy="453656"/>
          </a:xfrm>
        </p:spPr>
        <p:txBody>
          <a:bodyPr/>
          <a:lstStyle/>
          <a:p>
            <a:endParaRPr lang="en-IN" dirty="0"/>
          </a:p>
        </p:txBody>
      </p:sp>
      <p:pic>
        <p:nvPicPr>
          <p:cNvPr id="5" name="Picture 4">
            <a:extLst>
              <a:ext uri="{FF2B5EF4-FFF2-40B4-BE49-F238E27FC236}">
                <a16:creationId xmlns:a16="http://schemas.microsoft.com/office/drawing/2014/main" id="{28A95761-47A9-0A81-1525-A8C486A37A04}"/>
              </a:ext>
            </a:extLst>
          </p:cNvPr>
          <p:cNvPicPr>
            <a:picLocks noChangeAspect="1"/>
          </p:cNvPicPr>
          <p:nvPr/>
        </p:nvPicPr>
        <p:blipFill rotWithShape="1">
          <a:blip r:embed="rId2"/>
          <a:srcRect l="6047" t="36383" r="50620" b="11172"/>
          <a:stretch/>
        </p:blipFill>
        <p:spPr>
          <a:xfrm>
            <a:off x="184109" y="992372"/>
            <a:ext cx="4089992" cy="2374606"/>
          </a:xfrm>
          <a:prstGeom prst="rect">
            <a:avLst/>
          </a:prstGeom>
        </p:spPr>
      </p:pic>
      <p:pic>
        <p:nvPicPr>
          <p:cNvPr id="7" name="Picture 6">
            <a:extLst>
              <a:ext uri="{FF2B5EF4-FFF2-40B4-BE49-F238E27FC236}">
                <a16:creationId xmlns:a16="http://schemas.microsoft.com/office/drawing/2014/main" id="{56E764C0-A529-D14D-B8F6-12AAB66DF9BF}"/>
              </a:ext>
            </a:extLst>
          </p:cNvPr>
          <p:cNvPicPr>
            <a:picLocks noChangeAspect="1"/>
          </p:cNvPicPr>
          <p:nvPr/>
        </p:nvPicPr>
        <p:blipFill rotWithShape="1">
          <a:blip r:embed="rId3"/>
          <a:srcRect l="5659" t="43273" r="58217" b="13868"/>
          <a:stretch/>
        </p:blipFill>
        <p:spPr>
          <a:xfrm>
            <a:off x="4274101" y="1063255"/>
            <a:ext cx="4359536" cy="2303722"/>
          </a:xfrm>
          <a:prstGeom prst="rect">
            <a:avLst/>
          </a:prstGeom>
        </p:spPr>
      </p:pic>
      <p:sp>
        <p:nvSpPr>
          <p:cNvPr id="8" name="TextBox 7">
            <a:extLst>
              <a:ext uri="{FF2B5EF4-FFF2-40B4-BE49-F238E27FC236}">
                <a16:creationId xmlns:a16="http://schemas.microsoft.com/office/drawing/2014/main" id="{B17DA91E-998C-91D6-320B-3B3002860577}"/>
              </a:ext>
            </a:extLst>
          </p:cNvPr>
          <p:cNvSpPr txBox="1"/>
          <p:nvPr/>
        </p:nvSpPr>
        <p:spPr>
          <a:xfrm>
            <a:off x="-49808" y="3459976"/>
            <a:ext cx="9108747" cy="1415772"/>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Observations:</a:t>
            </a:r>
          </a:p>
          <a:p>
            <a:pPr marL="285750" indent="-285750">
              <a:buFont typeface="Wingdings" panose="05000000000000000000" pitchFamily="2" charset="2"/>
              <a:buChar char="§"/>
            </a:pPr>
            <a:r>
              <a:rPr lang="en-IN" dirty="0"/>
              <a:t>Form the above we can see that the more number guest are coming in the month of August and less number guest comes in January over the year.</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Form the second graph we see most of the guest preferred type A rooms for staying in both Resort and City hotel. So hotel should more focusing on how to maximize the number of that type.</a:t>
            </a:r>
          </a:p>
        </p:txBody>
      </p:sp>
    </p:spTree>
    <p:extLst>
      <p:ext uri="{BB962C8B-B14F-4D97-AF65-F5344CB8AC3E}">
        <p14:creationId xmlns:p14="http://schemas.microsoft.com/office/powerpoint/2010/main" val="3213516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0BE8-2CF4-AAB9-F5DC-CAADA5D6F685}"/>
              </a:ext>
            </a:extLst>
          </p:cNvPr>
          <p:cNvSpPr>
            <a:spLocks noGrp="1"/>
          </p:cNvSpPr>
          <p:nvPr>
            <p:ph type="title"/>
          </p:nvPr>
        </p:nvSpPr>
        <p:spPr/>
        <p:txBody>
          <a:bodyPr/>
          <a:lstStyle/>
          <a:p>
            <a:r>
              <a:rPr lang="en-US" sz="2400" b="1" i="0" dirty="0">
                <a:solidFill>
                  <a:srgbClr val="212121"/>
                </a:solidFill>
                <a:effectLst/>
                <a:latin typeface="Times New Roman" panose="02020603050405020304" pitchFamily="18" charset="0"/>
                <a:cs typeface="Times New Roman" panose="02020603050405020304" pitchFamily="18" charset="0"/>
              </a:rPr>
              <a:t>How does the price per night vary over the year?</a:t>
            </a:r>
            <a:endParaRPr lang="en-IN"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4062B76-41AC-D03B-3091-520EFAC2E619}"/>
              </a:ext>
            </a:extLst>
          </p:cNvPr>
          <p:cNvSpPr>
            <a:spLocks noGrp="1"/>
          </p:cNvSpPr>
          <p:nvPr>
            <p:ph type="body" idx="1"/>
          </p:nvPr>
        </p:nvSpPr>
        <p:spPr/>
        <p:txBody>
          <a:bodyPr/>
          <a:lstStyle/>
          <a:p>
            <a:r>
              <a:rPr lang="en-IN" dirty="0"/>
              <a:t>     </a:t>
            </a:r>
          </a:p>
        </p:txBody>
      </p:sp>
      <p:pic>
        <p:nvPicPr>
          <p:cNvPr id="5" name="Picture 4">
            <a:extLst>
              <a:ext uri="{FF2B5EF4-FFF2-40B4-BE49-F238E27FC236}">
                <a16:creationId xmlns:a16="http://schemas.microsoft.com/office/drawing/2014/main" id="{2E05C984-666E-1D55-144A-47E83D2D1D47}"/>
              </a:ext>
            </a:extLst>
          </p:cNvPr>
          <p:cNvPicPr>
            <a:picLocks noChangeAspect="1"/>
          </p:cNvPicPr>
          <p:nvPr/>
        </p:nvPicPr>
        <p:blipFill rotWithShape="1">
          <a:blip r:embed="rId2"/>
          <a:srcRect l="5582" t="31973" r="50000" b="9871"/>
          <a:stretch/>
        </p:blipFill>
        <p:spPr>
          <a:xfrm>
            <a:off x="311701" y="1219395"/>
            <a:ext cx="4260300" cy="3643227"/>
          </a:xfrm>
          <a:prstGeom prst="rect">
            <a:avLst/>
          </a:prstGeom>
        </p:spPr>
      </p:pic>
      <p:sp>
        <p:nvSpPr>
          <p:cNvPr id="6" name="TextBox 5">
            <a:extLst>
              <a:ext uri="{FF2B5EF4-FFF2-40B4-BE49-F238E27FC236}">
                <a16:creationId xmlns:a16="http://schemas.microsoft.com/office/drawing/2014/main" id="{E7E71B0F-8C40-B85A-404E-524803F7B1C8}"/>
              </a:ext>
            </a:extLst>
          </p:cNvPr>
          <p:cNvSpPr txBox="1"/>
          <p:nvPr/>
        </p:nvSpPr>
        <p:spPr>
          <a:xfrm>
            <a:off x="4859079" y="1442484"/>
            <a:ext cx="3973220" cy="2031325"/>
          </a:xfrm>
          <a:prstGeom prst="rect">
            <a:avLst/>
          </a:prstGeom>
          <a:noFill/>
        </p:spPr>
        <p:txBody>
          <a:bodyPr wrap="square" rtlCol="0">
            <a:spAutoFit/>
          </a:bodyPr>
          <a:lstStyle/>
          <a:p>
            <a:r>
              <a:rPr lang="en-IN" dirty="0"/>
              <a:t>Observation:</a:t>
            </a:r>
          </a:p>
          <a:p>
            <a:r>
              <a:rPr lang="en-IN" dirty="0"/>
              <a:t> </a:t>
            </a:r>
          </a:p>
          <a:p>
            <a:pPr algn="l">
              <a:buFont typeface="+mj-lt"/>
              <a:buAutoNum type="arabicPeriod"/>
            </a:pPr>
            <a:r>
              <a:rPr lang="en-US" b="0" i="0" dirty="0">
                <a:solidFill>
                  <a:srgbClr val="212121"/>
                </a:solidFill>
                <a:effectLst/>
                <a:latin typeface="Roboto" panose="02000000000000000000" pitchFamily="2" charset="0"/>
              </a:rPr>
              <a:t>There is a peak on the prices for the Resort hotel is between July and August.</a:t>
            </a:r>
          </a:p>
          <a:p>
            <a:pPr algn="l">
              <a:buFont typeface="+mj-lt"/>
              <a:buAutoNum type="arabicPeriod"/>
            </a:pPr>
            <a:endParaRPr lang="en-US" b="0" i="0" dirty="0">
              <a:solidFill>
                <a:srgbClr val="212121"/>
              </a:solidFill>
              <a:effectLst/>
              <a:latin typeface="Roboto" panose="02000000000000000000" pitchFamily="2" charset="0"/>
            </a:endParaRPr>
          </a:p>
          <a:p>
            <a:pPr algn="l">
              <a:buFont typeface="+mj-lt"/>
              <a:buAutoNum type="arabicPeriod"/>
            </a:pPr>
            <a:r>
              <a:rPr lang="en-US" b="0" i="0" dirty="0">
                <a:solidFill>
                  <a:srgbClr val="212121"/>
                </a:solidFill>
                <a:effectLst/>
                <a:latin typeface="Roboto" panose="02000000000000000000" pitchFamily="2" charset="0"/>
              </a:rPr>
              <a:t>There is a peak on the prices for the City hotel is on May and mid September</a:t>
            </a:r>
          </a:p>
          <a:p>
            <a:endParaRPr lang="en-IN" dirty="0"/>
          </a:p>
          <a:p>
            <a:r>
              <a:rPr lang="en-IN" dirty="0"/>
              <a:t> </a:t>
            </a:r>
          </a:p>
        </p:txBody>
      </p:sp>
    </p:spTree>
    <p:extLst>
      <p:ext uri="{BB962C8B-B14F-4D97-AF65-F5344CB8AC3E}">
        <p14:creationId xmlns:p14="http://schemas.microsoft.com/office/powerpoint/2010/main" val="194493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E7D9-5A79-19B0-761A-A71E9BAE3ED5}"/>
              </a:ext>
            </a:extLst>
          </p:cNvPr>
          <p:cNvSpPr>
            <a:spLocks noGrp="1"/>
          </p:cNvSpPr>
          <p:nvPr>
            <p:ph type="title"/>
          </p:nvPr>
        </p:nvSpPr>
        <p:spPr/>
        <p:txBody>
          <a:bodyPr/>
          <a:lstStyle/>
          <a:p>
            <a:r>
              <a:rPr lang="en-IN" sz="2400" b="1" dirty="0">
                <a:solidFill>
                  <a:schemeClr val="accent2"/>
                </a:solidFill>
                <a:latin typeface="Times New Roman" panose="02020603050405020304" pitchFamily="18" charset="0"/>
                <a:cs typeface="Times New Roman" panose="02020603050405020304" pitchFamily="18" charset="0"/>
              </a:rPr>
              <a:t>To know the relation between different variables,</a:t>
            </a:r>
          </a:p>
        </p:txBody>
      </p:sp>
      <p:sp>
        <p:nvSpPr>
          <p:cNvPr id="3" name="Text Placeholder 2">
            <a:extLst>
              <a:ext uri="{FF2B5EF4-FFF2-40B4-BE49-F238E27FC236}">
                <a16:creationId xmlns:a16="http://schemas.microsoft.com/office/drawing/2014/main" id="{3B8812BB-3A4A-E54B-14EE-A75BCC9685D0}"/>
              </a:ext>
            </a:extLst>
          </p:cNvPr>
          <p:cNvSpPr>
            <a:spLocks noGrp="1"/>
          </p:cNvSpPr>
          <p:nvPr>
            <p:ph type="body" idx="1"/>
          </p:nvPr>
        </p:nvSpPr>
        <p:spPr>
          <a:xfrm>
            <a:off x="-878958" y="1152475"/>
            <a:ext cx="10178902" cy="3970318"/>
          </a:xfrm>
        </p:spPr>
        <p:txBody>
          <a:bodyPr/>
          <a:lstStyle/>
          <a:p>
            <a:r>
              <a:rPr lang="en-IN" dirty="0"/>
              <a:t>    </a:t>
            </a:r>
          </a:p>
        </p:txBody>
      </p:sp>
      <p:pic>
        <p:nvPicPr>
          <p:cNvPr id="5" name="Picture 4">
            <a:extLst>
              <a:ext uri="{FF2B5EF4-FFF2-40B4-BE49-F238E27FC236}">
                <a16:creationId xmlns:a16="http://schemas.microsoft.com/office/drawing/2014/main" id="{EF63BD25-2C34-16BB-95E3-489CB1746CC2}"/>
              </a:ext>
            </a:extLst>
          </p:cNvPr>
          <p:cNvPicPr>
            <a:picLocks noChangeAspect="1"/>
          </p:cNvPicPr>
          <p:nvPr/>
        </p:nvPicPr>
        <p:blipFill rotWithShape="1">
          <a:blip r:embed="rId2"/>
          <a:srcRect l="5270" t="21047" r="26669" b="7668"/>
          <a:stretch/>
        </p:blipFill>
        <p:spPr>
          <a:xfrm>
            <a:off x="0" y="1017725"/>
            <a:ext cx="5139070" cy="3991025"/>
          </a:xfrm>
          <a:prstGeom prst="rect">
            <a:avLst/>
          </a:prstGeom>
        </p:spPr>
      </p:pic>
      <p:sp>
        <p:nvSpPr>
          <p:cNvPr id="7" name="TextBox 6">
            <a:extLst>
              <a:ext uri="{FF2B5EF4-FFF2-40B4-BE49-F238E27FC236}">
                <a16:creationId xmlns:a16="http://schemas.microsoft.com/office/drawing/2014/main" id="{AFDD53C2-5E74-11F5-97C1-7F71EFF61DB1}"/>
              </a:ext>
            </a:extLst>
          </p:cNvPr>
          <p:cNvSpPr txBox="1"/>
          <p:nvPr/>
        </p:nvSpPr>
        <p:spPr>
          <a:xfrm>
            <a:off x="5316279" y="1027152"/>
            <a:ext cx="3827721" cy="3970318"/>
          </a:xfrm>
          <a:prstGeom prst="rect">
            <a:avLst/>
          </a:prstGeom>
          <a:noFill/>
        </p:spPr>
        <p:txBody>
          <a:bodyPr wrap="square" rtlCol="0">
            <a:spAutoFit/>
          </a:bodyPr>
          <a:lstStyle/>
          <a:p>
            <a:r>
              <a:rPr lang="en-IN" dirty="0"/>
              <a:t>Conclusion:</a:t>
            </a:r>
          </a:p>
          <a:p>
            <a:pPr marL="285750" indent="-285750">
              <a:buFont typeface="Arial" panose="020B0604020202020204" pitchFamily="34" charset="0"/>
              <a:buChar char="•"/>
            </a:pPr>
            <a:r>
              <a:rPr lang="en-IN" dirty="0"/>
              <a:t>The </a:t>
            </a:r>
            <a:r>
              <a:rPr lang="en-IN" dirty="0" err="1"/>
              <a:t>canceled</a:t>
            </a:r>
            <a:r>
              <a:rPr lang="en-IN" dirty="0"/>
              <a:t> and </a:t>
            </a:r>
            <a:r>
              <a:rPr lang="en-IN" dirty="0" err="1"/>
              <a:t>same_room_allotted_or_not</a:t>
            </a:r>
            <a:r>
              <a:rPr lang="en-IN" dirty="0"/>
              <a:t> are negatively correlated. Not getting the same room as per reversed room is not the reason for booking cancellations.</a:t>
            </a:r>
          </a:p>
          <a:p>
            <a:pPr marL="285750" indent="-285750">
              <a:buFont typeface="Arial" panose="020B0604020202020204" pitchFamily="34" charset="0"/>
              <a:buChar char="•"/>
            </a:pPr>
            <a:r>
              <a:rPr lang="en-IN" dirty="0" err="1"/>
              <a:t>Lead_time</a:t>
            </a:r>
            <a:r>
              <a:rPr lang="en-IN" dirty="0"/>
              <a:t> and total stay is positively correlated means more is the stay of customer more will be the lead time.</a:t>
            </a:r>
          </a:p>
          <a:p>
            <a:pPr marL="285750" indent="-285750">
              <a:buFont typeface="Arial" panose="020B0604020202020204" pitchFamily="34" charset="0"/>
              <a:buChar char="•"/>
            </a:pPr>
            <a:r>
              <a:rPr lang="en-IN" dirty="0"/>
              <a:t>ADR and total people are highly correlated. That means more the people more will be </a:t>
            </a:r>
            <a:r>
              <a:rPr lang="en-IN" dirty="0" err="1"/>
              <a:t>adr</a:t>
            </a:r>
            <a:r>
              <a:rPr lang="en-IN" dirty="0"/>
              <a:t>. High </a:t>
            </a:r>
            <a:r>
              <a:rPr lang="en-IN" dirty="0" err="1"/>
              <a:t>adr</a:t>
            </a:r>
            <a:r>
              <a:rPr lang="en-IN" dirty="0"/>
              <a:t> means high revenue.</a:t>
            </a:r>
          </a:p>
          <a:p>
            <a:pPr marL="285750" indent="-285750">
              <a:buFont typeface="Arial" panose="020B0604020202020204" pitchFamily="34" charset="0"/>
              <a:buChar char="•"/>
            </a:pPr>
            <a:r>
              <a:rPr lang="en-IN" dirty="0"/>
              <a:t>The </a:t>
            </a:r>
            <a:r>
              <a:rPr lang="en-IN" dirty="0" err="1"/>
              <a:t>is_repeated_guest</a:t>
            </a:r>
            <a:r>
              <a:rPr lang="en-IN" dirty="0"/>
              <a:t> and </a:t>
            </a:r>
            <a:r>
              <a:rPr lang="en-IN" dirty="0" err="1"/>
              <a:t>previous_bookings_Not_canceled</a:t>
            </a:r>
            <a:r>
              <a:rPr lang="en-IN" dirty="0"/>
              <a:t> has strong correlation. May be repeated guest are more likely to cancel their bookings. </a:t>
            </a:r>
          </a:p>
          <a:p>
            <a:endParaRPr lang="en-IN" dirty="0"/>
          </a:p>
        </p:txBody>
      </p:sp>
    </p:spTree>
    <p:extLst>
      <p:ext uri="{BB962C8B-B14F-4D97-AF65-F5344CB8AC3E}">
        <p14:creationId xmlns:p14="http://schemas.microsoft.com/office/powerpoint/2010/main" val="321475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5D61-2EBB-3AE6-E28E-4DF769BD27A3}"/>
              </a:ext>
            </a:extLst>
          </p:cNvPr>
          <p:cNvSpPr>
            <a:spLocks noGrp="1"/>
          </p:cNvSpPr>
          <p:nvPr>
            <p:ph type="title"/>
          </p:nvPr>
        </p:nvSpPr>
        <p:spPr>
          <a:xfrm>
            <a:off x="311700" y="218197"/>
            <a:ext cx="8520600" cy="572700"/>
          </a:xfrm>
        </p:spPr>
        <p:txBody>
          <a:bodyPr/>
          <a:lstStyle/>
          <a:p>
            <a:r>
              <a:rPr lang="en-US" sz="2000" b="0" i="0" dirty="0">
                <a:solidFill>
                  <a:srgbClr val="212121"/>
                </a:solidFill>
                <a:effectLst/>
                <a:latin typeface="Times New Roman" panose="02020603050405020304" pitchFamily="18" charset="0"/>
                <a:cs typeface="Times New Roman" panose="02020603050405020304" pitchFamily="18" charset="0"/>
              </a:rPr>
              <a:t>Both hotels have different room types and different meal arrangements. Seasonal factors are also important, So the prices varies a lot. so we are going to create boxplot for better understanding of this.</a:t>
            </a: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62D846-0AAA-480A-4BB7-885621DBE17A}"/>
              </a:ext>
            </a:extLst>
          </p:cNvPr>
          <p:cNvSpPr>
            <a:spLocks noGrp="1"/>
          </p:cNvSpPr>
          <p:nvPr>
            <p:ph type="body" idx="1"/>
          </p:nvPr>
        </p:nvSpPr>
        <p:spPr/>
        <p:txBody>
          <a:bodyPr/>
          <a:lstStyle/>
          <a:p>
            <a:r>
              <a:rPr lang="en-IN" dirty="0"/>
              <a:t>   </a:t>
            </a:r>
          </a:p>
        </p:txBody>
      </p:sp>
      <p:pic>
        <p:nvPicPr>
          <p:cNvPr id="5" name="Picture 4">
            <a:extLst>
              <a:ext uri="{FF2B5EF4-FFF2-40B4-BE49-F238E27FC236}">
                <a16:creationId xmlns:a16="http://schemas.microsoft.com/office/drawing/2014/main" id="{B4686035-BF4D-63B0-54AD-931C579DDF14}"/>
              </a:ext>
            </a:extLst>
          </p:cNvPr>
          <p:cNvPicPr>
            <a:picLocks noChangeAspect="1"/>
          </p:cNvPicPr>
          <p:nvPr/>
        </p:nvPicPr>
        <p:blipFill rotWithShape="1">
          <a:blip r:embed="rId2"/>
          <a:srcRect l="6124" t="28665" r="1240" b="16348"/>
          <a:stretch/>
        </p:blipFill>
        <p:spPr>
          <a:xfrm>
            <a:off x="368595" y="1290083"/>
            <a:ext cx="7435703" cy="2828262"/>
          </a:xfrm>
          <a:prstGeom prst="rect">
            <a:avLst/>
          </a:prstGeom>
        </p:spPr>
      </p:pic>
      <p:sp>
        <p:nvSpPr>
          <p:cNvPr id="6" name="TextBox 5">
            <a:extLst>
              <a:ext uri="{FF2B5EF4-FFF2-40B4-BE49-F238E27FC236}">
                <a16:creationId xmlns:a16="http://schemas.microsoft.com/office/drawing/2014/main" id="{16A0B65F-CBC3-04EA-7D34-B9343B79764F}"/>
              </a:ext>
            </a:extLst>
          </p:cNvPr>
          <p:cNvSpPr txBox="1"/>
          <p:nvPr/>
        </p:nvSpPr>
        <p:spPr>
          <a:xfrm>
            <a:off x="118697" y="4332474"/>
            <a:ext cx="8924238" cy="523220"/>
          </a:xfrm>
          <a:prstGeom prst="rect">
            <a:avLst/>
          </a:prstGeom>
          <a:noFill/>
        </p:spPr>
        <p:txBody>
          <a:bodyPr wrap="none" rtlCol="0">
            <a:spAutoFit/>
          </a:bodyPr>
          <a:lstStyle/>
          <a:p>
            <a:r>
              <a:rPr lang="en-US" b="1" i="0" dirty="0">
                <a:solidFill>
                  <a:srgbClr val="212121"/>
                </a:solidFill>
                <a:effectLst/>
                <a:latin typeface="Roboto" panose="02000000000000000000" pitchFamily="2" charset="0"/>
              </a:rPr>
              <a:t>Conclusion: </a:t>
            </a:r>
            <a:r>
              <a:rPr lang="en-US" b="0" i="0" dirty="0">
                <a:solidFill>
                  <a:srgbClr val="212121"/>
                </a:solidFill>
                <a:effectLst/>
                <a:latin typeface="Roboto" panose="02000000000000000000" pitchFamily="2" charset="0"/>
              </a:rPr>
              <a:t>The figure shows that the average price per room depends on its type and the standard deviation.</a:t>
            </a:r>
          </a:p>
          <a:p>
            <a:r>
              <a:rPr lang="en-US" dirty="0">
                <a:solidFill>
                  <a:srgbClr val="212121"/>
                </a:solidFill>
                <a:latin typeface="Roboto" panose="02000000000000000000" pitchFamily="2" charset="0"/>
              </a:rPr>
              <a:t>And here we can see some outlier of our data.</a:t>
            </a:r>
            <a:endParaRPr lang="en-IN" dirty="0"/>
          </a:p>
        </p:txBody>
      </p:sp>
    </p:spTree>
    <p:extLst>
      <p:ext uri="{BB962C8B-B14F-4D97-AF65-F5344CB8AC3E}">
        <p14:creationId xmlns:p14="http://schemas.microsoft.com/office/powerpoint/2010/main" val="4171888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B4EE-F8EC-41D1-6BC5-3D344DF9B986}"/>
              </a:ext>
            </a:extLst>
          </p:cNvPr>
          <p:cNvSpPr>
            <a:spLocks noGrp="1"/>
          </p:cNvSpPr>
          <p:nvPr>
            <p:ph type="title"/>
          </p:nvPr>
        </p:nvSpPr>
        <p:spPr/>
        <p:txBody>
          <a:bodyPr/>
          <a:lstStyle/>
          <a:p>
            <a:pPr marL="0" lvl="0" indent="0" algn="ctr" rtl="0">
              <a:lnSpc>
                <a:spcPct val="100000"/>
              </a:lnSpc>
              <a:spcBef>
                <a:spcPts val="0"/>
              </a:spcBef>
              <a:spcAft>
                <a:spcPts val="0"/>
              </a:spcAft>
            </a:pPr>
            <a:r>
              <a:rPr lang="en-US" sz="2800" b="1" dirty="0">
                <a:solidFill>
                  <a:srgbClr val="CC0000"/>
                </a:solidFill>
                <a:latin typeface="Montserrat"/>
                <a:ea typeface="Montserrat"/>
                <a:cs typeface="Montserrat"/>
                <a:sym typeface="Montserrat"/>
              </a:rPr>
              <a:t> </a:t>
            </a:r>
            <a:r>
              <a:rPr lang="en-US" sz="3600" b="1" u="sng" dirty="0">
                <a:solidFill>
                  <a:srgbClr val="CC0000"/>
                </a:solidFill>
                <a:latin typeface="Montserrat"/>
                <a:ea typeface="Montserrat"/>
                <a:cs typeface="Montserrat"/>
                <a:sym typeface="Montserrat"/>
              </a:rPr>
              <a:t>Contains</a:t>
            </a:r>
            <a:br>
              <a:rPr lang="en-US" sz="2800" b="1" dirty="0">
                <a:solidFill>
                  <a:srgbClr val="CC0000"/>
                </a:solidFill>
                <a:latin typeface="Montserrat"/>
                <a:ea typeface="Montserrat"/>
                <a:cs typeface="Montserrat"/>
                <a:sym typeface="Montserrat"/>
              </a:rPr>
            </a:br>
            <a:br>
              <a:rPr lang="en-US" sz="1600" b="1" dirty="0">
                <a:solidFill>
                  <a:srgbClr val="CC0000"/>
                </a:solidFill>
                <a:latin typeface="Montserrat"/>
                <a:ea typeface="Montserrat"/>
                <a:cs typeface="Montserrat"/>
                <a:sym typeface="Montserrat"/>
              </a:rPr>
            </a:br>
            <a:br>
              <a:rPr lang="en-US" sz="1100" dirty="0">
                <a:solidFill>
                  <a:schemeClr val="lt1"/>
                </a:solidFill>
                <a:latin typeface="Montserrat"/>
                <a:ea typeface="Montserrat"/>
                <a:cs typeface="Montserrat"/>
                <a:sym typeface="Montserrat"/>
              </a:rPr>
            </a:br>
            <a:endParaRPr lang="en-IN" dirty="0"/>
          </a:p>
        </p:txBody>
      </p:sp>
      <p:sp>
        <p:nvSpPr>
          <p:cNvPr id="3" name="Text Placeholder 2">
            <a:extLst>
              <a:ext uri="{FF2B5EF4-FFF2-40B4-BE49-F238E27FC236}">
                <a16:creationId xmlns:a16="http://schemas.microsoft.com/office/drawing/2014/main" id="{BA8DC5B7-9E56-5E1A-9EC2-C21894BF1917}"/>
              </a:ext>
            </a:extLst>
          </p:cNvPr>
          <p:cNvSpPr>
            <a:spLocks noGrp="1"/>
          </p:cNvSpPr>
          <p:nvPr>
            <p:ph type="body" idx="1"/>
          </p:nvPr>
        </p:nvSpPr>
        <p:spPr>
          <a:xfrm>
            <a:off x="311700" y="1282075"/>
            <a:ext cx="8520600" cy="3416400"/>
          </a:xfrm>
        </p:spPr>
        <p:txBody>
          <a:bodyPr/>
          <a:lstStyle/>
          <a:p>
            <a:pPr>
              <a:lnSpc>
                <a:spcPct val="150000"/>
              </a:lnSpc>
              <a:buFont typeface="Wingdings" panose="05000000000000000000" pitchFamily="2" charset="2"/>
              <a:buChar char="Ø"/>
            </a:pPr>
            <a:r>
              <a:rPr lang="en-IN" sz="2400" b="1" dirty="0">
                <a:solidFill>
                  <a:schemeClr val="accent2"/>
                </a:solidFill>
                <a:latin typeface="Times New Roman" panose="02020603050405020304" pitchFamily="18" charset="0"/>
                <a:cs typeface="Times New Roman" panose="02020603050405020304" pitchFamily="18" charset="0"/>
              </a:rPr>
              <a:t>► INTRODUCTION </a:t>
            </a:r>
          </a:p>
          <a:p>
            <a:pPr>
              <a:lnSpc>
                <a:spcPct val="150000"/>
              </a:lnSpc>
              <a:buFont typeface="Wingdings" panose="05000000000000000000" pitchFamily="2" charset="2"/>
              <a:buChar char="Ø"/>
            </a:pPr>
            <a:r>
              <a:rPr lang="en-IN" sz="2400" b="1" dirty="0">
                <a:solidFill>
                  <a:schemeClr val="accent2"/>
                </a:solidFill>
                <a:latin typeface="Times New Roman" panose="02020603050405020304" pitchFamily="18" charset="0"/>
                <a:cs typeface="Times New Roman" panose="02020603050405020304" pitchFamily="18" charset="0"/>
              </a:rPr>
              <a:t>►WORK FLOW</a:t>
            </a:r>
          </a:p>
          <a:p>
            <a:pPr>
              <a:lnSpc>
                <a:spcPct val="150000"/>
              </a:lnSpc>
              <a:buFont typeface="Wingdings" panose="05000000000000000000" pitchFamily="2" charset="2"/>
              <a:buChar char="Ø"/>
            </a:pPr>
            <a:r>
              <a:rPr lang="en-IN" sz="2400" b="1" dirty="0">
                <a:solidFill>
                  <a:schemeClr val="accent2"/>
                </a:solidFill>
                <a:latin typeface="Times New Roman" panose="02020603050405020304" pitchFamily="18" charset="0"/>
                <a:cs typeface="Times New Roman" panose="02020603050405020304" pitchFamily="18" charset="0"/>
              </a:rPr>
              <a:t>►PROBLEM STATEMENT</a:t>
            </a:r>
          </a:p>
          <a:p>
            <a:pPr>
              <a:lnSpc>
                <a:spcPct val="150000"/>
              </a:lnSpc>
              <a:buFont typeface="Wingdings" panose="05000000000000000000" pitchFamily="2" charset="2"/>
              <a:buChar char="Ø"/>
            </a:pPr>
            <a:r>
              <a:rPr lang="en-IN" sz="2400" b="1" dirty="0">
                <a:solidFill>
                  <a:schemeClr val="accent2"/>
                </a:solidFill>
                <a:latin typeface="Times New Roman" panose="02020603050405020304" pitchFamily="18" charset="0"/>
                <a:cs typeface="Times New Roman" panose="02020603050405020304" pitchFamily="18" charset="0"/>
              </a:rPr>
              <a:t>►EDA (EXPLORATORY DATA ANALYSIS)</a:t>
            </a:r>
          </a:p>
          <a:p>
            <a:pPr>
              <a:lnSpc>
                <a:spcPct val="150000"/>
              </a:lnSpc>
              <a:buFont typeface="Wingdings" panose="05000000000000000000" pitchFamily="2" charset="2"/>
              <a:buChar char="Ø"/>
            </a:pPr>
            <a:r>
              <a:rPr lang="en-IN" sz="2400" b="1" dirty="0">
                <a:solidFill>
                  <a:schemeClr val="accent2"/>
                </a:solidFill>
                <a:latin typeface="Times New Roman" panose="02020603050405020304" pitchFamily="18" charset="0"/>
                <a:cs typeface="Times New Roman" panose="02020603050405020304" pitchFamily="18" charset="0"/>
              </a:rPr>
              <a:t>►CONCLUSION </a:t>
            </a:r>
          </a:p>
          <a:p>
            <a:pPr>
              <a:buFont typeface="Wingdings" panose="05000000000000000000" pitchFamily="2" charset="2"/>
              <a:buChar char="Ø"/>
            </a:pPr>
            <a:endParaRPr lang="en-IN" dirty="0">
              <a:solidFill>
                <a:schemeClr val="accent2"/>
              </a:solidFill>
              <a:latin typeface="Algerian" panose="04020705040A02060702" pitchFamily="82" charset="0"/>
            </a:endParaRPr>
          </a:p>
        </p:txBody>
      </p:sp>
    </p:spTree>
    <p:extLst>
      <p:ext uri="{BB962C8B-B14F-4D97-AF65-F5344CB8AC3E}">
        <p14:creationId xmlns:p14="http://schemas.microsoft.com/office/powerpoint/2010/main" val="1381441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ABDD-62FA-9CFD-33B5-1FCC5E653FB6}"/>
              </a:ext>
            </a:extLst>
          </p:cNvPr>
          <p:cNvSpPr>
            <a:spLocks noGrp="1"/>
          </p:cNvSpPr>
          <p:nvPr>
            <p:ph type="title"/>
          </p:nvPr>
        </p:nvSpPr>
        <p:spPr/>
        <p:txBody>
          <a:bodyPr/>
          <a:lstStyle/>
          <a:p>
            <a:r>
              <a:rPr lang="en-IN" sz="2400" b="1" u="sng" dirty="0">
                <a:solidFill>
                  <a:schemeClr val="accent2"/>
                </a:solidFill>
                <a:latin typeface="Times New Roman" panose="02020603050405020304" pitchFamily="18" charset="0"/>
                <a:cs typeface="Times New Roman" panose="02020603050405020304" pitchFamily="18" charset="0"/>
              </a:rPr>
              <a:t>Overall Conclusions: </a:t>
            </a:r>
          </a:p>
        </p:txBody>
      </p:sp>
      <p:sp>
        <p:nvSpPr>
          <p:cNvPr id="3" name="Text Placeholder 2">
            <a:extLst>
              <a:ext uri="{FF2B5EF4-FFF2-40B4-BE49-F238E27FC236}">
                <a16:creationId xmlns:a16="http://schemas.microsoft.com/office/drawing/2014/main" id="{397B6AEA-86BB-745B-4D9F-4DFF77F7B7AC}"/>
              </a:ext>
            </a:extLst>
          </p:cNvPr>
          <p:cNvSpPr>
            <a:spLocks noGrp="1"/>
          </p:cNvSpPr>
          <p:nvPr>
            <p:ph type="body" idx="1"/>
          </p:nvPr>
        </p:nvSpPr>
        <p:spPr/>
        <p:txBody>
          <a:bodyPr/>
          <a:lstStyle/>
          <a:p>
            <a:pPr>
              <a:buClrTx/>
              <a:buFont typeface="+mj-lt"/>
              <a:buAutoNum type="arabicPeriod"/>
            </a:pPr>
            <a:r>
              <a:rPr lang="en-US" b="0" i="0" dirty="0">
                <a:solidFill>
                  <a:schemeClr val="accent2"/>
                </a:solidFill>
                <a:effectLst/>
                <a:latin typeface="+mj-lt"/>
              </a:rPr>
              <a:t>City hotels are the most preferred hotel type by the guests. We can say City hotel is the busiest hotel.</a:t>
            </a:r>
          </a:p>
          <a:p>
            <a:pPr>
              <a:buClrTx/>
              <a:buFont typeface="+mj-lt"/>
              <a:buAutoNum type="arabicPeriod"/>
            </a:pPr>
            <a:r>
              <a:rPr lang="en-US" b="0" i="0" dirty="0">
                <a:solidFill>
                  <a:schemeClr val="accent2"/>
                </a:solidFill>
                <a:effectLst/>
                <a:latin typeface="+mj-lt"/>
              </a:rPr>
              <a:t>27.5 % bookings were got cancelled out of all the bookings.</a:t>
            </a:r>
          </a:p>
          <a:p>
            <a:pPr>
              <a:buClrTx/>
              <a:buFont typeface="+mj-lt"/>
              <a:buAutoNum type="arabicPeriod"/>
            </a:pPr>
            <a:r>
              <a:rPr lang="en-US" b="0" i="0" dirty="0">
                <a:solidFill>
                  <a:schemeClr val="accent2"/>
                </a:solidFill>
                <a:effectLst/>
                <a:latin typeface="+mj-lt"/>
              </a:rPr>
              <a:t>79.1 % bookings were made through TA/TO (travel agents/Tour operators).</a:t>
            </a:r>
          </a:p>
          <a:p>
            <a:pPr>
              <a:buClrTx/>
              <a:buFont typeface="+mj-lt"/>
              <a:buAutoNum type="arabicPeriod"/>
            </a:pPr>
            <a:r>
              <a:rPr lang="en-US" b="0" i="0" dirty="0">
                <a:solidFill>
                  <a:schemeClr val="accent2"/>
                </a:solidFill>
                <a:effectLst/>
                <a:latin typeface="+mj-lt"/>
              </a:rPr>
              <a:t>BB( Bed &amp; Breakfast) is the most preferred type of meal by the guests.</a:t>
            </a:r>
          </a:p>
          <a:p>
            <a:pPr>
              <a:buClrTx/>
              <a:buFont typeface="+mj-lt"/>
              <a:buAutoNum type="arabicPeriod"/>
            </a:pPr>
            <a:r>
              <a:rPr lang="en-US" b="0" i="0" dirty="0">
                <a:solidFill>
                  <a:schemeClr val="accent2"/>
                </a:solidFill>
                <a:effectLst/>
                <a:latin typeface="+mj-lt"/>
              </a:rPr>
              <a:t>Maximum number of guests were from Portugal, i.e. more than 25000 guests.</a:t>
            </a:r>
          </a:p>
          <a:p>
            <a:pPr>
              <a:buClrTx/>
              <a:buFont typeface="+mj-lt"/>
              <a:buAutoNum type="arabicPeriod"/>
            </a:pPr>
            <a:r>
              <a:rPr lang="en-US" b="0" i="0" dirty="0">
                <a:solidFill>
                  <a:schemeClr val="accent2"/>
                </a:solidFill>
                <a:effectLst/>
                <a:latin typeface="+mj-lt"/>
              </a:rPr>
              <a:t>Most of the bookings for City hotels and Resort hotel were happened in 2016.</a:t>
            </a:r>
          </a:p>
          <a:p>
            <a:pPr>
              <a:buClrTx/>
              <a:buFont typeface="+mj-lt"/>
              <a:buAutoNum type="arabicPeriod"/>
            </a:pPr>
            <a:r>
              <a:rPr lang="en-US" b="0" i="0" dirty="0">
                <a:solidFill>
                  <a:schemeClr val="accent2"/>
                </a:solidFill>
                <a:effectLst/>
                <a:latin typeface="+mj-lt"/>
              </a:rPr>
              <a:t>Average ADR for city hotel is high as compared to resort hotels. These City hotels are generating more revenue than the resort hotels.</a:t>
            </a:r>
          </a:p>
          <a:p>
            <a:pPr>
              <a:buClrTx/>
              <a:buFont typeface="+mj-lt"/>
              <a:buAutoNum type="arabicPeriod"/>
            </a:pPr>
            <a:r>
              <a:rPr lang="en-US" b="0" i="0" dirty="0">
                <a:solidFill>
                  <a:schemeClr val="accent2"/>
                </a:solidFill>
                <a:effectLst/>
                <a:latin typeface="+mj-lt"/>
              </a:rPr>
              <a:t>Booking cancellation rate is high for City hotels which almost 30 %.</a:t>
            </a:r>
          </a:p>
          <a:p>
            <a:pPr>
              <a:buClrTx/>
              <a:buFont typeface="+mj-lt"/>
              <a:buAutoNum type="arabicPeriod"/>
            </a:pPr>
            <a:r>
              <a:rPr lang="en-US" b="0" i="0" dirty="0">
                <a:solidFill>
                  <a:schemeClr val="accent2"/>
                </a:solidFill>
                <a:effectLst/>
                <a:latin typeface="+mj-lt"/>
              </a:rPr>
              <a:t>Average lead time for resort hotel is high.</a:t>
            </a:r>
          </a:p>
          <a:p>
            <a:pPr>
              <a:buClrTx/>
              <a:buFont typeface="+mj-lt"/>
              <a:buAutoNum type="arabicPeriod"/>
            </a:pPr>
            <a:endParaRPr lang="en-IN" dirty="0">
              <a:solidFill>
                <a:schemeClr val="accent2"/>
              </a:solidFill>
              <a:latin typeface="+mj-lt"/>
            </a:endParaRPr>
          </a:p>
        </p:txBody>
      </p:sp>
    </p:spTree>
    <p:extLst>
      <p:ext uri="{BB962C8B-B14F-4D97-AF65-F5344CB8AC3E}">
        <p14:creationId xmlns:p14="http://schemas.microsoft.com/office/powerpoint/2010/main" val="372005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EBF6-8557-4391-89C9-64C743C1D795}"/>
              </a:ext>
            </a:extLst>
          </p:cNvPr>
          <p:cNvSpPr>
            <a:spLocks noGrp="1"/>
          </p:cNvSpPr>
          <p:nvPr>
            <p:ph type="title"/>
          </p:nvPr>
        </p:nvSpPr>
        <p:spPr/>
        <p:txBody>
          <a:bodyPr/>
          <a:lstStyle/>
          <a:p>
            <a:r>
              <a:rPr lang="en-IN" dirty="0"/>
              <a:t>         </a:t>
            </a:r>
          </a:p>
        </p:txBody>
      </p:sp>
      <p:sp>
        <p:nvSpPr>
          <p:cNvPr id="3" name="Text Placeholder 2">
            <a:extLst>
              <a:ext uri="{FF2B5EF4-FFF2-40B4-BE49-F238E27FC236}">
                <a16:creationId xmlns:a16="http://schemas.microsoft.com/office/drawing/2014/main" id="{D9C64C3E-C897-A11A-6696-2552E3F425FB}"/>
              </a:ext>
            </a:extLst>
          </p:cNvPr>
          <p:cNvSpPr>
            <a:spLocks noGrp="1"/>
          </p:cNvSpPr>
          <p:nvPr>
            <p:ph type="body" idx="1"/>
          </p:nvPr>
        </p:nvSpPr>
        <p:spPr>
          <a:xfrm>
            <a:off x="219551" y="445025"/>
            <a:ext cx="8520600" cy="4501116"/>
          </a:xfrm>
        </p:spPr>
        <p:txBody>
          <a:bodyPr/>
          <a:lstStyle/>
          <a:p>
            <a:pPr>
              <a:buClrTx/>
              <a:buFont typeface="+mj-lt"/>
              <a:buAutoNum type="arabicPeriod" startAt="10"/>
            </a:pPr>
            <a:r>
              <a:rPr lang="en-US" b="0" i="0" dirty="0">
                <a:solidFill>
                  <a:schemeClr val="accent2"/>
                </a:solidFill>
                <a:effectLst/>
                <a:latin typeface="+mj-lt"/>
              </a:rPr>
              <a:t>Resort hotels have the most repeated guests.</a:t>
            </a:r>
          </a:p>
          <a:p>
            <a:pPr>
              <a:buClrTx/>
              <a:buFont typeface="+mj-lt"/>
              <a:buAutoNum type="arabicPeriod" startAt="10"/>
            </a:pPr>
            <a:r>
              <a:rPr lang="en-US" b="0" i="0" dirty="0">
                <a:solidFill>
                  <a:schemeClr val="accent2"/>
                </a:solidFill>
                <a:effectLst/>
                <a:latin typeface="+mj-lt"/>
              </a:rPr>
              <a:t>Optimal stay in both the type hotel is less than 7 days. Usually people stay for a week.</a:t>
            </a:r>
          </a:p>
          <a:p>
            <a:pPr>
              <a:buClrTx/>
              <a:buFont typeface="+mj-lt"/>
              <a:buAutoNum type="arabicPeriod" startAt="10"/>
            </a:pPr>
            <a:r>
              <a:rPr lang="en-US" b="0" i="0" dirty="0">
                <a:solidFill>
                  <a:schemeClr val="accent2"/>
                </a:solidFill>
                <a:effectLst/>
                <a:latin typeface="+mj-lt"/>
              </a:rPr>
              <a:t>Almost 19 % people did not cancel their bookings even after not getting the same room which they reserved while booking hotel. Only 2.5 % people cancelled the booking.</a:t>
            </a:r>
          </a:p>
          <a:p>
            <a:pPr>
              <a:buFont typeface="+mj-lt"/>
              <a:buAutoNum type="arabicPeriod" startAt="10"/>
            </a:pPr>
            <a:endParaRPr lang="en-IN" dirty="0">
              <a:latin typeface="+mj-lt"/>
            </a:endParaRPr>
          </a:p>
        </p:txBody>
      </p:sp>
    </p:spTree>
    <p:extLst>
      <p:ext uri="{BB962C8B-B14F-4D97-AF65-F5344CB8AC3E}">
        <p14:creationId xmlns:p14="http://schemas.microsoft.com/office/powerpoint/2010/main" val="4276305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46FE-0935-E727-55B7-4B20920D372B}"/>
              </a:ext>
            </a:extLst>
          </p:cNvPr>
          <p:cNvSpPr>
            <a:spLocks noGrp="1"/>
          </p:cNvSpPr>
          <p:nvPr>
            <p:ph type="title"/>
          </p:nvPr>
        </p:nvSpPr>
        <p:spPr/>
        <p:txBody>
          <a:bodyPr/>
          <a:lstStyle/>
          <a:p>
            <a:r>
              <a:rPr lang="en-IN" dirty="0"/>
              <a:t>   </a:t>
            </a:r>
          </a:p>
        </p:txBody>
      </p:sp>
      <p:sp>
        <p:nvSpPr>
          <p:cNvPr id="5" name="Text Placeholder 4">
            <a:extLst>
              <a:ext uri="{FF2B5EF4-FFF2-40B4-BE49-F238E27FC236}">
                <a16:creationId xmlns:a16="http://schemas.microsoft.com/office/drawing/2014/main" id="{2FC34AE5-E333-7352-E1C3-325C67BECDA1}"/>
              </a:ext>
            </a:extLst>
          </p:cNvPr>
          <p:cNvSpPr>
            <a:spLocks noGrp="1"/>
          </p:cNvSpPr>
          <p:nvPr>
            <p:ph type="body" idx="1"/>
          </p:nvPr>
        </p:nvSpPr>
        <p:spPr/>
        <p:txBody>
          <a:bodyPr/>
          <a:lstStyle/>
          <a:p>
            <a:r>
              <a:rPr lang="en-IN" dirty="0"/>
              <a:t>    </a:t>
            </a:r>
          </a:p>
        </p:txBody>
      </p:sp>
      <p:pic>
        <p:nvPicPr>
          <p:cNvPr id="7" name="Picture 6">
            <a:extLst>
              <a:ext uri="{FF2B5EF4-FFF2-40B4-BE49-F238E27FC236}">
                <a16:creationId xmlns:a16="http://schemas.microsoft.com/office/drawing/2014/main" id="{5B899054-CB39-FDBE-F3A5-B4763A03C17A}"/>
              </a:ext>
            </a:extLst>
          </p:cNvPr>
          <p:cNvPicPr>
            <a:picLocks noChangeAspect="1"/>
          </p:cNvPicPr>
          <p:nvPr/>
        </p:nvPicPr>
        <p:blipFill>
          <a:blip r:embed="rId2"/>
          <a:stretch>
            <a:fillRect/>
          </a:stretch>
        </p:blipFill>
        <p:spPr>
          <a:xfrm>
            <a:off x="-1" y="579318"/>
            <a:ext cx="8584020" cy="4564182"/>
          </a:xfrm>
          <a:prstGeom prst="rect">
            <a:avLst/>
          </a:prstGeom>
        </p:spPr>
      </p:pic>
    </p:spTree>
    <p:extLst>
      <p:ext uri="{BB962C8B-B14F-4D97-AF65-F5344CB8AC3E}">
        <p14:creationId xmlns:p14="http://schemas.microsoft.com/office/powerpoint/2010/main" val="1157857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BA785-5ABF-C858-61CB-312A3B8226F2}"/>
              </a:ext>
            </a:extLst>
          </p:cNvPr>
          <p:cNvSpPr>
            <a:spLocks noGrp="1"/>
          </p:cNvSpPr>
          <p:nvPr>
            <p:ph type="title"/>
          </p:nvPr>
        </p:nvSpPr>
        <p:spPr/>
        <p:txBody>
          <a:bodyPr/>
          <a:lstStyle/>
          <a:p>
            <a:pPr algn="ctr"/>
            <a:r>
              <a:rPr lang="en-IN" b="1" u="sng" dirty="0">
                <a:latin typeface="Montserrat" panose="00000500000000000000" pitchFamily="2" charset="0"/>
              </a:rPr>
              <a:t>INTRODUCTION</a:t>
            </a:r>
            <a:r>
              <a:rPr lang="en-IN" dirty="0">
                <a:latin typeface="Montserrat" panose="00000500000000000000" pitchFamily="2" charset="0"/>
              </a:rPr>
              <a:t> </a:t>
            </a:r>
          </a:p>
        </p:txBody>
      </p:sp>
      <p:sp>
        <p:nvSpPr>
          <p:cNvPr id="3" name="Text Placeholder 2">
            <a:extLst>
              <a:ext uri="{FF2B5EF4-FFF2-40B4-BE49-F238E27FC236}">
                <a16:creationId xmlns:a16="http://schemas.microsoft.com/office/drawing/2014/main" id="{477B25D0-B05D-5FB7-5C8F-855CB5F97A83}"/>
              </a:ext>
            </a:extLst>
          </p:cNvPr>
          <p:cNvSpPr>
            <a:spLocks noGrp="1"/>
          </p:cNvSpPr>
          <p:nvPr>
            <p:ph type="body" idx="1"/>
          </p:nvPr>
        </p:nvSpPr>
        <p:spPr/>
        <p:txBody>
          <a:bodyPr/>
          <a:lstStyle/>
          <a:p>
            <a:pPr marL="342900" indent="-342900" algn="just">
              <a:lnSpc>
                <a:spcPct val="150000"/>
              </a:lnSpc>
              <a:buClr>
                <a:schemeClr val="tx1"/>
              </a:buClr>
              <a:buFont typeface="Arial" panose="020B0604020202020204" pitchFamily="34" charset="0"/>
              <a:buChar char="•"/>
            </a:pPr>
            <a:r>
              <a:rPr lang="en-IN" sz="2000" b="1" dirty="0">
                <a:solidFill>
                  <a:schemeClr val="accent2"/>
                </a:solidFill>
                <a:latin typeface="Times New Roman" panose="02020603050405020304" pitchFamily="18" charset="0"/>
                <a:cs typeface="Times New Roman" panose="02020603050405020304" pitchFamily="18" charset="0"/>
              </a:rPr>
              <a:t>Hotel industry is a very volatile industry and the bookings depends on many factors.</a:t>
            </a:r>
          </a:p>
          <a:p>
            <a:pPr marL="0" indent="0" algn="just">
              <a:lnSpc>
                <a:spcPct val="150000"/>
              </a:lnSpc>
              <a:buClr>
                <a:schemeClr val="tx1"/>
              </a:buClr>
              <a:buNone/>
            </a:pPr>
            <a:endParaRPr lang="en-IN" sz="2000" b="1" dirty="0">
              <a:solidFill>
                <a:schemeClr val="accent2"/>
              </a:solidFill>
              <a:latin typeface="Times New Roman" panose="02020603050405020304" pitchFamily="18" charset="0"/>
              <a:cs typeface="Times New Roman" panose="02020603050405020304" pitchFamily="18" charset="0"/>
            </a:endParaRPr>
          </a:p>
          <a:p>
            <a:pPr marL="342900" indent="-342900" algn="just">
              <a:lnSpc>
                <a:spcPct val="150000"/>
              </a:lnSpc>
              <a:buClr>
                <a:schemeClr val="tx1"/>
              </a:buClr>
              <a:buFont typeface="Arial" panose="020B0604020202020204" pitchFamily="34" charset="0"/>
              <a:buChar char="•"/>
            </a:pPr>
            <a:r>
              <a:rPr lang="en-US" sz="2000" b="1" i="0" dirty="0">
                <a:solidFill>
                  <a:srgbClr val="202124"/>
                </a:solidFill>
                <a:effectLst/>
                <a:latin typeface="Times New Roman" panose="02020603050405020304" pitchFamily="18" charset="0"/>
                <a:cs typeface="Times New Roman" panose="02020603050405020304" pitchFamily="18" charset="0"/>
              </a:rPr>
              <a:t>The global hotel industry is a $525 Billion Dollars industry.</a:t>
            </a:r>
          </a:p>
          <a:p>
            <a:pPr marL="0" indent="0" algn="just">
              <a:lnSpc>
                <a:spcPct val="150000"/>
              </a:lnSpc>
              <a:buClr>
                <a:schemeClr val="tx1"/>
              </a:buClr>
              <a:buNone/>
            </a:pPr>
            <a:endParaRPr lang="en-US" sz="2000" b="1" i="0" dirty="0">
              <a:solidFill>
                <a:srgbClr val="202124"/>
              </a:solidFill>
              <a:effectLst/>
              <a:latin typeface="Times New Roman" panose="02020603050405020304" pitchFamily="18" charset="0"/>
              <a:cs typeface="Times New Roman" panose="02020603050405020304" pitchFamily="18" charset="0"/>
            </a:endParaRPr>
          </a:p>
          <a:p>
            <a:pPr marL="342900" indent="-342900" algn="just">
              <a:lnSpc>
                <a:spcPct val="150000"/>
              </a:lnSpc>
              <a:buClr>
                <a:schemeClr val="tx1"/>
              </a:buClr>
              <a:buFont typeface="Arial" panose="020B0604020202020204" pitchFamily="34" charset="0"/>
              <a:buChar char="•"/>
            </a:pPr>
            <a:r>
              <a:rPr lang="en-IN" sz="2000" b="1" dirty="0">
                <a:solidFill>
                  <a:schemeClr val="accent2"/>
                </a:solidFill>
                <a:latin typeface="Times New Roman" panose="02020603050405020304" pitchFamily="18" charset="0"/>
                <a:cs typeface="Times New Roman" panose="02020603050405020304" pitchFamily="18" charset="0"/>
              </a:rPr>
              <a:t>It become necessary and important to analyse the past data for help the hotels plan better.</a:t>
            </a:r>
          </a:p>
          <a:p>
            <a:pPr marL="114300" indent="0">
              <a:lnSpc>
                <a:spcPct val="200000"/>
              </a:lnSpc>
              <a:buNone/>
            </a:pP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618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0E470-43AE-949D-89FB-A515F5F8DD58}"/>
              </a:ext>
            </a:extLst>
          </p:cNvPr>
          <p:cNvSpPr>
            <a:spLocks noGrp="1"/>
          </p:cNvSpPr>
          <p:nvPr>
            <p:ph type="title"/>
          </p:nvPr>
        </p:nvSpPr>
        <p:spPr/>
        <p:txBody>
          <a:bodyPr/>
          <a:lstStyle/>
          <a:p>
            <a:r>
              <a:rPr lang="en-IN" b="1" u="sng" dirty="0">
                <a:latin typeface="Montserrat" panose="00000500000000000000" pitchFamily="2" charset="0"/>
              </a:rPr>
              <a:t>WORK FLOW : </a:t>
            </a:r>
          </a:p>
        </p:txBody>
      </p:sp>
      <p:sp>
        <p:nvSpPr>
          <p:cNvPr id="3" name="Text Placeholder 2">
            <a:extLst>
              <a:ext uri="{FF2B5EF4-FFF2-40B4-BE49-F238E27FC236}">
                <a16:creationId xmlns:a16="http://schemas.microsoft.com/office/drawing/2014/main" id="{A1C3E181-0F6F-0694-406C-922F3609FEAF}"/>
              </a:ext>
            </a:extLst>
          </p:cNvPr>
          <p:cNvSpPr>
            <a:spLocks noGrp="1"/>
          </p:cNvSpPr>
          <p:nvPr>
            <p:ph type="body" idx="1"/>
          </p:nvPr>
        </p:nvSpPr>
        <p:spPr>
          <a:xfrm>
            <a:off x="262081" y="1017725"/>
            <a:ext cx="8520600" cy="3991025"/>
          </a:xfrm>
        </p:spPr>
        <p:txBody>
          <a:bodyPr/>
          <a:lstStyle/>
          <a:p>
            <a:r>
              <a:rPr lang="en-IN" dirty="0">
                <a:solidFill>
                  <a:schemeClr val="accent2"/>
                </a:solidFill>
              </a:rPr>
              <a:t>     </a:t>
            </a:r>
          </a:p>
          <a:p>
            <a:endParaRPr lang="en-IN" dirty="0">
              <a:solidFill>
                <a:schemeClr val="accent2"/>
              </a:solidFill>
            </a:endParaRPr>
          </a:p>
          <a:p>
            <a:endParaRPr lang="en-IN" dirty="0">
              <a:solidFill>
                <a:schemeClr val="accent2"/>
              </a:solidFill>
            </a:endParaRPr>
          </a:p>
          <a:p>
            <a:endParaRPr lang="en-IN" dirty="0">
              <a:solidFill>
                <a:schemeClr val="accent2"/>
              </a:solidFill>
            </a:endParaRPr>
          </a:p>
          <a:p>
            <a:endParaRPr lang="en-IN" dirty="0">
              <a:solidFill>
                <a:schemeClr val="accent2"/>
              </a:solidFill>
            </a:endParaRPr>
          </a:p>
          <a:p>
            <a:pPr marL="114300" indent="0">
              <a:buNone/>
            </a:pPr>
            <a:r>
              <a:rPr lang="en-IN" sz="1600" b="1" u="sng" dirty="0">
                <a:solidFill>
                  <a:schemeClr val="accent2"/>
                </a:solidFill>
              </a:rPr>
              <a:t>EDA</a:t>
            </a:r>
            <a:r>
              <a:rPr lang="en-IN" sz="1600" dirty="0">
                <a:solidFill>
                  <a:schemeClr val="accent2"/>
                </a:solidFill>
              </a:rPr>
              <a:t> will be divided into 3 following 3 analysis.</a:t>
            </a:r>
          </a:p>
          <a:p>
            <a:pPr marL="114300" indent="0">
              <a:buNone/>
            </a:pPr>
            <a:r>
              <a:rPr lang="en-IN" sz="1600" dirty="0">
                <a:solidFill>
                  <a:srgbClr val="00B050"/>
                </a:solidFill>
              </a:rPr>
              <a:t>Univariate analysis</a:t>
            </a:r>
            <a:r>
              <a:rPr lang="en-IN" sz="1600" dirty="0">
                <a:solidFill>
                  <a:schemeClr val="accent2"/>
                </a:solidFill>
              </a:rPr>
              <a:t>:- It is the Simplest of the three analyses where the   data you are analysing is only one variable                                         </a:t>
            </a:r>
          </a:p>
          <a:p>
            <a:pPr marL="114300" indent="0">
              <a:buNone/>
            </a:pPr>
            <a:r>
              <a:rPr lang="en-IN" sz="1600" dirty="0">
                <a:solidFill>
                  <a:srgbClr val="00B050"/>
                </a:solidFill>
              </a:rPr>
              <a:t>Bivariate analysis</a:t>
            </a:r>
            <a:r>
              <a:rPr lang="en-IN" sz="1600" dirty="0">
                <a:solidFill>
                  <a:schemeClr val="accent2"/>
                </a:solidFill>
              </a:rPr>
              <a:t>:- It is where you are comparing two variable to study their relationship.</a:t>
            </a:r>
          </a:p>
          <a:p>
            <a:pPr marL="114300" indent="0">
              <a:buNone/>
            </a:pPr>
            <a:r>
              <a:rPr lang="en-IN" sz="1600" dirty="0">
                <a:solidFill>
                  <a:srgbClr val="00B050"/>
                </a:solidFill>
              </a:rPr>
              <a:t>Multivariate Analysis </a:t>
            </a:r>
            <a:r>
              <a:rPr lang="en-IN" sz="1600" dirty="0">
                <a:solidFill>
                  <a:schemeClr val="accent2"/>
                </a:solidFill>
              </a:rPr>
              <a:t>:- It is similar to  Bivariate analysis but you are comparing more than two variables</a:t>
            </a:r>
            <a:r>
              <a:rPr lang="en-IN" dirty="0">
                <a:solidFill>
                  <a:schemeClr val="accent2"/>
                </a:solidFill>
              </a:rPr>
              <a:t>.</a:t>
            </a:r>
          </a:p>
          <a:p>
            <a:endParaRPr lang="en-IN" dirty="0">
              <a:solidFill>
                <a:schemeClr val="accent2"/>
              </a:solidFill>
            </a:endParaRPr>
          </a:p>
          <a:p>
            <a:endParaRPr lang="en-IN" dirty="0">
              <a:solidFill>
                <a:schemeClr val="accent2"/>
              </a:solidFill>
            </a:endParaRPr>
          </a:p>
          <a:p>
            <a:endParaRPr lang="en-IN" dirty="0">
              <a:solidFill>
                <a:schemeClr val="accent2"/>
              </a:solidFill>
            </a:endParaRPr>
          </a:p>
          <a:p>
            <a:endParaRPr lang="en-IN" dirty="0">
              <a:solidFill>
                <a:schemeClr val="accent2"/>
              </a:solidFill>
            </a:endParaRPr>
          </a:p>
        </p:txBody>
      </p:sp>
      <p:sp>
        <p:nvSpPr>
          <p:cNvPr id="4" name="Arrow: Pentagon 3">
            <a:extLst>
              <a:ext uri="{FF2B5EF4-FFF2-40B4-BE49-F238E27FC236}">
                <a16:creationId xmlns:a16="http://schemas.microsoft.com/office/drawing/2014/main" id="{A9D9AD31-7184-0565-45C3-E5AFF4A1260B}"/>
              </a:ext>
            </a:extLst>
          </p:cNvPr>
          <p:cNvSpPr/>
          <p:nvPr/>
        </p:nvSpPr>
        <p:spPr>
          <a:xfrm>
            <a:off x="719375" y="1290223"/>
            <a:ext cx="2006011" cy="1134140"/>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ln w="6600">
                  <a:solidFill>
                    <a:srgbClr val="002060"/>
                  </a:solidFill>
                  <a:prstDash val="solid"/>
                </a:ln>
                <a:solidFill>
                  <a:srgbClr val="FFFF00"/>
                </a:solidFill>
                <a:effectLst>
                  <a:outerShdw dist="38100" dir="2700000" algn="tl" rotWithShape="0">
                    <a:schemeClr val="accent2"/>
                  </a:outerShdw>
                </a:effectLst>
              </a:rPr>
              <a:t>Data Collection and Understanding </a:t>
            </a:r>
          </a:p>
        </p:txBody>
      </p:sp>
      <p:sp>
        <p:nvSpPr>
          <p:cNvPr id="5" name="Arrow: Pentagon 4">
            <a:extLst>
              <a:ext uri="{FF2B5EF4-FFF2-40B4-BE49-F238E27FC236}">
                <a16:creationId xmlns:a16="http://schemas.microsoft.com/office/drawing/2014/main" id="{ED8FEB37-921C-8C9C-9B63-0C077FBA08D0}"/>
              </a:ext>
            </a:extLst>
          </p:cNvPr>
          <p:cNvSpPr/>
          <p:nvPr/>
        </p:nvSpPr>
        <p:spPr>
          <a:xfrm>
            <a:off x="2839299" y="1290223"/>
            <a:ext cx="2005200" cy="1134000"/>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ln w="6600">
                  <a:solidFill>
                    <a:srgbClr val="002060"/>
                  </a:solidFill>
                  <a:prstDash val="solid"/>
                </a:ln>
                <a:solidFill>
                  <a:srgbClr val="FFFF00"/>
                </a:solidFill>
                <a:effectLst>
                  <a:outerShdw dist="38100" dir="2700000" algn="tl" rotWithShape="0">
                    <a:schemeClr val="accent2"/>
                  </a:outerShdw>
                </a:effectLst>
              </a:rPr>
              <a:t>Data Cleaning and Manipulation</a:t>
            </a:r>
          </a:p>
        </p:txBody>
      </p:sp>
      <p:sp>
        <p:nvSpPr>
          <p:cNvPr id="6" name="Arrow: Pentagon 5">
            <a:extLst>
              <a:ext uri="{FF2B5EF4-FFF2-40B4-BE49-F238E27FC236}">
                <a16:creationId xmlns:a16="http://schemas.microsoft.com/office/drawing/2014/main" id="{A63ED4B7-8381-C1D3-941D-0F1AB6648F49}"/>
              </a:ext>
            </a:extLst>
          </p:cNvPr>
          <p:cNvSpPr/>
          <p:nvPr/>
        </p:nvSpPr>
        <p:spPr>
          <a:xfrm>
            <a:off x="5075274" y="1290223"/>
            <a:ext cx="2005200" cy="1134000"/>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ln w="6600">
                  <a:solidFill>
                    <a:srgbClr val="002060"/>
                  </a:solidFill>
                  <a:prstDash val="solid"/>
                </a:ln>
                <a:solidFill>
                  <a:srgbClr val="FFFF00"/>
                </a:solidFill>
                <a:effectLst>
                  <a:outerShdw dist="38100" dir="2700000" algn="tl" rotWithShape="0">
                    <a:schemeClr val="accent2"/>
                  </a:outerShdw>
                </a:effectLst>
              </a:rPr>
              <a:t>EDA (Exploratory Data Analysis)</a:t>
            </a:r>
          </a:p>
        </p:txBody>
      </p:sp>
    </p:spTree>
    <p:extLst>
      <p:ext uri="{BB962C8B-B14F-4D97-AF65-F5344CB8AC3E}">
        <p14:creationId xmlns:p14="http://schemas.microsoft.com/office/powerpoint/2010/main" val="130200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9D4B-CF5A-FE37-600D-F496B6D3ADCA}"/>
              </a:ext>
            </a:extLst>
          </p:cNvPr>
          <p:cNvSpPr>
            <a:spLocks noGrp="1"/>
          </p:cNvSpPr>
          <p:nvPr>
            <p:ph type="title"/>
          </p:nvPr>
        </p:nvSpPr>
        <p:spPr/>
        <p:txBody>
          <a:bodyPr/>
          <a:lstStyle/>
          <a:p>
            <a:r>
              <a:rPr lang="en-IN" b="1" u="sng" dirty="0">
                <a:latin typeface="Montserrat" panose="00000500000000000000" pitchFamily="2" charset="0"/>
              </a:rPr>
              <a:t>Problem Statement :</a:t>
            </a:r>
          </a:p>
        </p:txBody>
      </p:sp>
      <p:sp>
        <p:nvSpPr>
          <p:cNvPr id="3" name="Text Placeholder 2">
            <a:extLst>
              <a:ext uri="{FF2B5EF4-FFF2-40B4-BE49-F238E27FC236}">
                <a16:creationId xmlns:a16="http://schemas.microsoft.com/office/drawing/2014/main" id="{F743D064-E924-64AA-33AE-29013A740029}"/>
              </a:ext>
            </a:extLst>
          </p:cNvPr>
          <p:cNvSpPr>
            <a:spLocks noGrp="1"/>
          </p:cNvSpPr>
          <p:nvPr>
            <p:ph type="body" idx="1"/>
          </p:nvPr>
        </p:nvSpPr>
        <p:spPr/>
        <p:txBody>
          <a:bodyPr/>
          <a:lstStyle/>
          <a:p>
            <a:pPr algn="just">
              <a:buClrTx/>
            </a:pPr>
            <a:r>
              <a:rPr lang="en-IN" dirty="0">
                <a:solidFill>
                  <a:schemeClr val="accent2"/>
                </a:solidFill>
              </a:rPr>
              <a:t>For this project  we will analysing Hotel Booking data. This data set contains booking information for a city hotel and a resort hotel, and includes information such as when the booking was made , length of stay , the number of adults , children , or babies, and the number of available parking spaces.</a:t>
            </a:r>
          </a:p>
          <a:p>
            <a:pPr algn="just">
              <a:buClrTx/>
            </a:pPr>
            <a:r>
              <a:rPr lang="en-IN" dirty="0">
                <a:solidFill>
                  <a:schemeClr val="accent2"/>
                </a:solidFill>
              </a:rPr>
              <a:t>Hotel industry is a very volatile industry and the bookings depends on above factors and many more.</a:t>
            </a:r>
          </a:p>
          <a:p>
            <a:pPr algn="just">
              <a:buClrTx/>
            </a:pPr>
            <a:r>
              <a:rPr lang="en-IN" dirty="0">
                <a:solidFill>
                  <a:schemeClr val="accent2"/>
                </a:solidFill>
              </a:rPr>
              <a:t>The main objective behind this project is to explore and analyse data to discover important factor that govern the bookings and give insights to hotel management , which can perform various campaigns to boost the business and performance.</a:t>
            </a:r>
          </a:p>
        </p:txBody>
      </p:sp>
    </p:spTree>
    <p:extLst>
      <p:ext uri="{BB962C8B-B14F-4D97-AF65-F5344CB8AC3E}">
        <p14:creationId xmlns:p14="http://schemas.microsoft.com/office/powerpoint/2010/main" val="3906037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1EA0C-121A-D32D-92D3-7D2041998BB5}"/>
              </a:ext>
            </a:extLst>
          </p:cNvPr>
          <p:cNvSpPr>
            <a:spLocks noGrp="1"/>
          </p:cNvSpPr>
          <p:nvPr>
            <p:ph type="title"/>
          </p:nvPr>
        </p:nvSpPr>
        <p:spPr/>
        <p:txBody>
          <a:bodyPr/>
          <a:lstStyle/>
          <a:p>
            <a:r>
              <a:rPr lang="en-IN" b="1" u="sng" dirty="0"/>
              <a:t>Data Collection and Understanding :</a:t>
            </a:r>
            <a:br>
              <a:rPr lang="en-IN" b="1" u="sng" dirty="0"/>
            </a:br>
            <a:endParaRPr lang="en-IN" b="1" u="sng" dirty="0"/>
          </a:p>
        </p:txBody>
      </p:sp>
      <p:sp>
        <p:nvSpPr>
          <p:cNvPr id="3" name="Text Placeholder 2">
            <a:extLst>
              <a:ext uri="{FF2B5EF4-FFF2-40B4-BE49-F238E27FC236}">
                <a16:creationId xmlns:a16="http://schemas.microsoft.com/office/drawing/2014/main" id="{4FC3D4CC-480D-683C-3430-40C54AC612B2}"/>
              </a:ext>
            </a:extLst>
          </p:cNvPr>
          <p:cNvSpPr>
            <a:spLocks noGrp="1"/>
          </p:cNvSpPr>
          <p:nvPr>
            <p:ph type="body" idx="1"/>
          </p:nvPr>
        </p:nvSpPr>
        <p:spPr>
          <a:xfrm>
            <a:off x="311700" y="1152474"/>
            <a:ext cx="8520600" cy="3991025"/>
          </a:xfrm>
        </p:spPr>
        <p:txBody>
          <a:bodyPr/>
          <a:lstStyle/>
          <a:p>
            <a:pPr marL="114300" indent="0">
              <a:buNone/>
            </a:pPr>
            <a:r>
              <a:rPr lang="en-IN" dirty="0">
                <a:solidFill>
                  <a:schemeClr val="accent2"/>
                </a:solidFill>
              </a:rPr>
              <a:t>We got here the secondary data. This data contain 119390 rows and 32 columns. So its becomes important to understand the data.</a:t>
            </a:r>
          </a:p>
          <a:p>
            <a:pPr marL="114300" indent="0">
              <a:buNone/>
            </a:pPr>
            <a:r>
              <a:rPr lang="en-IN" b="1" dirty="0">
                <a:solidFill>
                  <a:schemeClr val="accent2"/>
                </a:solidFill>
              </a:rPr>
              <a:t>Data Description: </a:t>
            </a:r>
          </a:p>
          <a:p>
            <a:pPr marL="114300" indent="0">
              <a:buNone/>
            </a:pPr>
            <a:r>
              <a:rPr lang="en-US" sz="1600" b="1" dirty="0">
                <a:solidFill>
                  <a:schemeClr val="accent2"/>
                </a:solidFill>
              </a:rPr>
              <a:t>hotel</a:t>
            </a:r>
            <a:r>
              <a:rPr lang="en-US" sz="1600" dirty="0">
                <a:solidFill>
                  <a:schemeClr val="accent2"/>
                </a:solidFill>
              </a:rPr>
              <a:t> :Resort Hotel or City Hotel </a:t>
            </a:r>
          </a:p>
          <a:p>
            <a:pPr marL="114300" indent="0">
              <a:buNone/>
            </a:pPr>
            <a:r>
              <a:rPr lang="en-US" sz="1600" b="1" dirty="0" err="1">
                <a:solidFill>
                  <a:schemeClr val="accent2"/>
                </a:solidFill>
              </a:rPr>
              <a:t>is_canceled</a:t>
            </a:r>
            <a:r>
              <a:rPr lang="en-US" sz="1600" b="1" dirty="0">
                <a:solidFill>
                  <a:schemeClr val="accent2"/>
                </a:solidFill>
              </a:rPr>
              <a:t> </a:t>
            </a:r>
            <a:r>
              <a:rPr lang="en-US" sz="1600" dirty="0">
                <a:solidFill>
                  <a:schemeClr val="accent2"/>
                </a:solidFill>
              </a:rPr>
              <a:t>: Value indicating if the booking was canceled (1) or not (0) </a:t>
            </a:r>
          </a:p>
          <a:p>
            <a:pPr marL="114300" indent="0">
              <a:buNone/>
            </a:pPr>
            <a:r>
              <a:rPr lang="en-US" sz="1600" b="1" dirty="0" err="1">
                <a:solidFill>
                  <a:schemeClr val="accent2"/>
                </a:solidFill>
              </a:rPr>
              <a:t>lead_time</a:t>
            </a:r>
            <a:r>
              <a:rPr lang="en-US" sz="1600" b="1" dirty="0">
                <a:solidFill>
                  <a:schemeClr val="accent2"/>
                </a:solidFill>
              </a:rPr>
              <a:t> </a:t>
            </a:r>
            <a:r>
              <a:rPr lang="en-US" sz="1600" dirty="0">
                <a:solidFill>
                  <a:schemeClr val="accent2"/>
                </a:solidFill>
              </a:rPr>
              <a:t>: Number of days that elapsed between the entering date of the booking and the arrival date </a:t>
            </a:r>
          </a:p>
          <a:p>
            <a:pPr marL="114300" indent="0">
              <a:buNone/>
            </a:pPr>
            <a:r>
              <a:rPr lang="en-US" sz="1600" b="1" dirty="0" err="1">
                <a:solidFill>
                  <a:schemeClr val="accent2"/>
                </a:solidFill>
              </a:rPr>
              <a:t>arrival_date_year</a:t>
            </a:r>
            <a:r>
              <a:rPr lang="en-US" sz="1600" dirty="0">
                <a:solidFill>
                  <a:schemeClr val="accent2"/>
                </a:solidFill>
              </a:rPr>
              <a:t> : Year of arrival date </a:t>
            </a:r>
          </a:p>
          <a:p>
            <a:pPr marL="114300" indent="0">
              <a:buNone/>
            </a:pPr>
            <a:r>
              <a:rPr lang="en-US" sz="1600" b="1" dirty="0" err="1">
                <a:solidFill>
                  <a:schemeClr val="accent2"/>
                </a:solidFill>
              </a:rPr>
              <a:t>arrival_date_month</a:t>
            </a:r>
            <a:r>
              <a:rPr lang="en-US" sz="1600" dirty="0">
                <a:solidFill>
                  <a:schemeClr val="accent2"/>
                </a:solidFill>
              </a:rPr>
              <a:t> : Month of arrival date </a:t>
            </a:r>
            <a:r>
              <a:rPr lang="en-US" sz="1600" dirty="0" err="1">
                <a:solidFill>
                  <a:schemeClr val="accent2"/>
                </a:solidFill>
              </a:rPr>
              <a:t>arrival_date_week_number</a:t>
            </a:r>
            <a:r>
              <a:rPr lang="en-US" sz="1600" dirty="0">
                <a:solidFill>
                  <a:schemeClr val="accent2"/>
                </a:solidFill>
              </a:rPr>
              <a:t> : Week number of year for arrival date </a:t>
            </a:r>
          </a:p>
          <a:p>
            <a:pPr marL="114300" indent="0">
              <a:buNone/>
            </a:pPr>
            <a:r>
              <a:rPr lang="en-US" sz="1600" b="1" dirty="0" err="1">
                <a:solidFill>
                  <a:schemeClr val="accent2"/>
                </a:solidFill>
              </a:rPr>
              <a:t>arrival_date_day_of_month</a:t>
            </a:r>
            <a:r>
              <a:rPr lang="en-US" sz="1600" b="1" dirty="0">
                <a:solidFill>
                  <a:schemeClr val="accent2"/>
                </a:solidFill>
              </a:rPr>
              <a:t> </a:t>
            </a:r>
            <a:r>
              <a:rPr lang="en-US" sz="1600" dirty="0">
                <a:solidFill>
                  <a:schemeClr val="accent2"/>
                </a:solidFill>
              </a:rPr>
              <a:t>: Day of arrival date </a:t>
            </a:r>
          </a:p>
          <a:p>
            <a:pPr marL="114300" indent="0">
              <a:buNone/>
            </a:pPr>
            <a:r>
              <a:rPr lang="en-US" sz="1600" b="1" dirty="0" err="1">
                <a:solidFill>
                  <a:schemeClr val="accent2"/>
                </a:solidFill>
              </a:rPr>
              <a:t>stays_in_weekend_nights</a:t>
            </a:r>
            <a:r>
              <a:rPr lang="en-US" sz="1600" b="1" dirty="0">
                <a:solidFill>
                  <a:schemeClr val="accent2"/>
                </a:solidFill>
              </a:rPr>
              <a:t> </a:t>
            </a:r>
            <a:r>
              <a:rPr lang="en-US" sz="1600" dirty="0">
                <a:solidFill>
                  <a:schemeClr val="accent2"/>
                </a:solidFill>
              </a:rPr>
              <a:t>: Number of weekend nights </a:t>
            </a:r>
          </a:p>
          <a:p>
            <a:pPr marL="114300" indent="0">
              <a:buNone/>
            </a:pPr>
            <a:r>
              <a:rPr lang="en-US" sz="1600" b="1" dirty="0" err="1">
                <a:solidFill>
                  <a:schemeClr val="accent2"/>
                </a:solidFill>
              </a:rPr>
              <a:t>stays_in_week_nights</a:t>
            </a:r>
            <a:r>
              <a:rPr lang="en-US" sz="1600" b="1" dirty="0">
                <a:solidFill>
                  <a:schemeClr val="accent2"/>
                </a:solidFill>
              </a:rPr>
              <a:t> </a:t>
            </a:r>
            <a:r>
              <a:rPr lang="en-US" sz="1600" dirty="0">
                <a:solidFill>
                  <a:schemeClr val="accent2"/>
                </a:solidFill>
              </a:rPr>
              <a:t>: Number of week nights. </a:t>
            </a:r>
          </a:p>
        </p:txBody>
      </p:sp>
    </p:spTree>
    <p:extLst>
      <p:ext uri="{BB962C8B-B14F-4D97-AF65-F5344CB8AC3E}">
        <p14:creationId xmlns:p14="http://schemas.microsoft.com/office/powerpoint/2010/main" val="264616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B9FBF-CF81-0446-1AD4-2E8577C3625D}"/>
              </a:ext>
            </a:extLst>
          </p:cNvPr>
          <p:cNvSpPr>
            <a:spLocks noGrp="1"/>
          </p:cNvSpPr>
          <p:nvPr>
            <p:ph type="title"/>
          </p:nvPr>
        </p:nvSpPr>
        <p:spPr>
          <a:xfrm>
            <a:off x="311700" y="-129600"/>
            <a:ext cx="8520600" cy="129600"/>
          </a:xfrm>
        </p:spPr>
        <p:txBody>
          <a:bodyPr/>
          <a:lstStyle/>
          <a:p>
            <a:r>
              <a:rPr lang="en-IN" dirty="0"/>
              <a:t>  </a:t>
            </a:r>
          </a:p>
        </p:txBody>
      </p:sp>
      <p:sp>
        <p:nvSpPr>
          <p:cNvPr id="3" name="Text Placeholder 2">
            <a:extLst>
              <a:ext uri="{FF2B5EF4-FFF2-40B4-BE49-F238E27FC236}">
                <a16:creationId xmlns:a16="http://schemas.microsoft.com/office/drawing/2014/main" id="{61E9FC7E-213D-3377-6C51-14075CDD3D69}"/>
              </a:ext>
            </a:extLst>
          </p:cNvPr>
          <p:cNvSpPr>
            <a:spLocks noGrp="1"/>
          </p:cNvSpPr>
          <p:nvPr>
            <p:ph type="body" idx="1"/>
          </p:nvPr>
        </p:nvSpPr>
        <p:spPr>
          <a:xfrm>
            <a:off x="311700" y="438912"/>
            <a:ext cx="8520600" cy="4704588"/>
          </a:xfrm>
        </p:spPr>
        <p:txBody>
          <a:bodyPr/>
          <a:lstStyle/>
          <a:p>
            <a:r>
              <a:rPr lang="en-US" sz="1600" b="1" dirty="0">
                <a:solidFill>
                  <a:schemeClr val="accent2"/>
                </a:solidFill>
              </a:rPr>
              <a:t>adults</a:t>
            </a:r>
            <a:r>
              <a:rPr lang="en-US" sz="1600" dirty="0">
                <a:solidFill>
                  <a:schemeClr val="accent2"/>
                </a:solidFill>
              </a:rPr>
              <a:t> : Number of adults </a:t>
            </a:r>
          </a:p>
          <a:p>
            <a:r>
              <a:rPr lang="en-US" sz="1600" b="1" dirty="0">
                <a:solidFill>
                  <a:schemeClr val="accent2"/>
                </a:solidFill>
              </a:rPr>
              <a:t>children </a:t>
            </a:r>
            <a:r>
              <a:rPr lang="en-US" sz="1600" dirty="0">
                <a:solidFill>
                  <a:schemeClr val="accent2"/>
                </a:solidFill>
              </a:rPr>
              <a:t>: Number of children </a:t>
            </a:r>
          </a:p>
          <a:p>
            <a:r>
              <a:rPr lang="en-US" sz="1600" b="1" dirty="0">
                <a:solidFill>
                  <a:schemeClr val="accent2"/>
                </a:solidFill>
              </a:rPr>
              <a:t>babies</a:t>
            </a:r>
            <a:r>
              <a:rPr lang="en-US" sz="1600" dirty="0">
                <a:solidFill>
                  <a:schemeClr val="accent2"/>
                </a:solidFill>
              </a:rPr>
              <a:t> : Number of babies </a:t>
            </a:r>
          </a:p>
          <a:p>
            <a:r>
              <a:rPr lang="en-US" sz="1600" b="1" dirty="0">
                <a:solidFill>
                  <a:schemeClr val="accent2"/>
                </a:solidFill>
              </a:rPr>
              <a:t>meal</a:t>
            </a:r>
            <a:r>
              <a:rPr lang="en-US" sz="1600" dirty="0">
                <a:solidFill>
                  <a:schemeClr val="accent2"/>
                </a:solidFill>
              </a:rPr>
              <a:t> : Type of meal booked. country : Country of origin. </a:t>
            </a:r>
          </a:p>
          <a:p>
            <a:r>
              <a:rPr lang="en-IN" sz="1600" b="1" dirty="0">
                <a:solidFill>
                  <a:schemeClr val="accent2"/>
                </a:solidFill>
              </a:rPr>
              <a:t>country</a:t>
            </a:r>
            <a:r>
              <a:rPr lang="en-IN" sz="1600" dirty="0">
                <a:solidFill>
                  <a:schemeClr val="accent2"/>
                </a:solidFill>
              </a:rPr>
              <a:t> : Country of origin.</a:t>
            </a:r>
          </a:p>
          <a:p>
            <a:r>
              <a:rPr lang="en-US" sz="1600" b="1" dirty="0" err="1">
                <a:solidFill>
                  <a:schemeClr val="accent2"/>
                </a:solidFill>
              </a:rPr>
              <a:t>market_segment</a:t>
            </a:r>
            <a:r>
              <a:rPr lang="en-US" sz="1600" b="1" dirty="0">
                <a:solidFill>
                  <a:schemeClr val="accent2"/>
                </a:solidFill>
              </a:rPr>
              <a:t> </a:t>
            </a:r>
            <a:r>
              <a:rPr lang="en-US" sz="1600" dirty="0">
                <a:solidFill>
                  <a:schemeClr val="accent2"/>
                </a:solidFill>
              </a:rPr>
              <a:t>: Market segment designation. (TA/TO) </a:t>
            </a:r>
          </a:p>
          <a:p>
            <a:r>
              <a:rPr lang="en-US" sz="1600" b="1" dirty="0" err="1">
                <a:solidFill>
                  <a:schemeClr val="accent2"/>
                </a:solidFill>
              </a:rPr>
              <a:t>distribution_channel</a:t>
            </a:r>
            <a:r>
              <a:rPr lang="en-US" sz="1600" dirty="0">
                <a:solidFill>
                  <a:schemeClr val="accent2"/>
                </a:solidFill>
              </a:rPr>
              <a:t> : Booking distribution channel.(T/A/TO) </a:t>
            </a:r>
            <a:r>
              <a:rPr lang="en-US" sz="1600" dirty="0" err="1">
                <a:solidFill>
                  <a:schemeClr val="accent2"/>
                </a:solidFill>
              </a:rPr>
              <a:t>is_repeated_guest</a:t>
            </a:r>
            <a:r>
              <a:rPr lang="en-US" sz="1600" dirty="0">
                <a:solidFill>
                  <a:schemeClr val="accent2"/>
                </a:solidFill>
              </a:rPr>
              <a:t> : is a repeated guest (1) or not (0) </a:t>
            </a:r>
          </a:p>
          <a:p>
            <a:r>
              <a:rPr lang="en-US" sz="1600" b="1" dirty="0" err="1">
                <a:solidFill>
                  <a:schemeClr val="accent2"/>
                </a:solidFill>
              </a:rPr>
              <a:t>previous_cancellations</a:t>
            </a:r>
            <a:r>
              <a:rPr lang="en-US" sz="1600" dirty="0">
                <a:solidFill>
                  <a:schemeClr val="accent2"/>
                </a:solidFill>
              </a:rPr>
              <a:t> : Number of previous bookings that were cancelled by the customer prior to the current booking </a:t>
            </a:r>
          </a:p>
          <a:p>
            <a:r>
              <a:rPr lang="en-US" sz="1600" b="1" dirty="0" err="1">
                <a:solidFill>
                  <a:schemeClr val="accent2"/>
                </a:solidFill>
              </a:rPr>
              <a:t>previous_bookings_not_canceled</a:t>
            </a:r>
            <a:r>
              <a:rPr lang="en-US" sz="1600" b="1" dirty="0">
                <a:solidFill>
                  <a:schemeClr val="accent2"/>
                </a:solidFill>
              </a:rPr>
              <a:t> </a:t>
            </a:r>
            <a:r>
              <a:rPr lang="en-US" sz="1600" dirty="0">
                <a:solidFill>
                  <a:schemeClr val="accent2"/>
                </a:solidFill>
              </a:rPr>
              <a:t>: Number of previous bookings not cancelled by the customer prior to the current booking </a:t>
            </a:r>
            <a:r>
              <a:rPr lang="en-US" sz="1600" dirty="0" err="1">
                <a:solidFill>
                  <a:schemeClr val="accent2"/>
                </a:solidFill>
              </a:rPr>
              <a:t>reserved_room_type</a:t>
            </a:r>
            <a:r>
              <a:rPr lang="en-US" sz="1600" dirty="0">
                <a:solidFill>
                  <a:schemeClr val="accent2"/>
                </a:solidFill>
              </a:rPr>
              <a:t> : Code of room type reserved.</a:t>
            </a:r>
            <a:r>
              <a:rPr lang="en-IN" sz="1600" dirty="0">
                <a:solidFill>
                  <a:schemeClr val="accent2"/>
                </a:solidFill>
              </a:rPr>
              <a:t> </a:t>
            </a:r>
          </a:p>
          <a:p>
            <a:r>
              <a:rPr lang="en-US" sz="1600" b="1" dirty="0" err="1">
                <a:solidFill>
                  <a:schemeClr val="accent2"/>
                </a:solidFill>
              </a:rPr>
              <a:t>reserved_room_type</a:t>
            </a:r>
            <a:r>
              <a:rPr lang="en-US" sz="1600" dirty="0">
                <a:solidFill>
                  <a:schemeClr val="accent2"/>
                </a:solidFill>
              </a:rPr>
              <a:t> : Code of room type reserved.</a:t>
            </a:r>
            <a:endParaRPr lang="en-IN" sz="1600" b="1" dirty="0">
              <a:solidFill>
                <a:schemeClr val="accent2"/>
              </a:solidFill>
            </a:endParaRPr>
          </a:p>
          <a:p>
            <a:endParaRPr lang="en-IN" sz="1600" dirty="0">
              <a:solidFill>
                <a:schemeClr val="accent2"/>
              </a:solidFill>
            </a:endParaRPr>
          </a:p>
        </p:txBody>
      </p:sp>
    </p:spTree>
    <p:extLst>
      <p:ext uri="{BB962C8B-B14F-4D97-AF65-F5344CB8AC3E}">
        <p14:creationId xmlns:p14="http://schemas.microsoft.com/office/powerpoint/2010/main" val="364098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4031-045E-AF23-B61B-D00CF6083355}"/>
              </a:ext>
            </a:extLst>
          </p:cNvPr>
          <p:cNvSpPr>
            <a:spLocks noGrp="1"/>
          </p:cNvSpPr>
          <p:nvPr>
            <p:ph type="title"/>
          </p:nvPr>
        </p:nvSpPr>
        <p:spPr>
          <a:xfrm flipV="1">
            <a:off x="116628" y="-624822"/>
            <a:ext cx="8520600" cy="45719"/>
          </a:xfrm>
        </p:spPr>
        <p:txBody>
          <a:bodyPr/>
          <a:lstStyle/>
          <a:p>
            <a:r>
              <a:rPr lang="en-IN" dirty="0"/>
              <a:t> </a:t>
            </a:r>
          </a:p>
        </p:txBody>
      </p:sp>
      <p:sp>
        <p:nvSpPr>
          <p:cNvPr id="3" name="Text Placeholder 2">
            <a:extLst>
              <a:ext uri="{FF2B5EF4-FFF2-40B4-BE49-F238E27FC236}">
                <a16:creationId xmlns:a16="http://schemas.microsoft.com/office/drawing/2014/main" id="{4076FBEC-EE8D-A705-D9C0-1D76A0588161}"/>
              </a:ext>
            </a:extLst>
          </p:cNvPr>
          <p:cNvSpPr>
            <a:spLocks noGrp="1"/>
          </p:cNvSpPr>
          <p:nvPr>
            <p:ph type="body" idx="1"/>
          </p:nvPr>
        </p:nvSpPr>
        <p:spPr>
          <a:xfrm>
            <a:off x="311700" y="512064"/>
            <a:ext cx="8520600" cy="4631436"/>
          </a:xfrm>
        </p:spPr>
        <p:txBody>
          <a:bodyPr/>
          <a:lstStyle/>
          <a:p>
            <a:r>
              <a:rPr lang="en-US" sz="1600" b="1" dirty="0" err="1">
                <a:solidFill>
                  <a:schemeClr val="accent2"/>
                </a:solidFill>
              </a:rPr>
              <a:t>assigned_room_type</a:t>
            </a:r>
            <a:r>
              <a:rPr lang="en-US" sz="1600" b="1" dirty="0">
                <a:solidFill>
                  <a:schemeClr val="accent2"/>
                </a:solidFill>
              </a:rPr>
              <a:t> </a:t>
            </a:r>
            <a:r>
              <a:rPr lang="en-US" sz="1600" dirty="0">
                <a:solidFill>
                  <a:schemeClr val="accent2"/>
                </a:solidFill>
              </a:rPr>
              <a:t>: Code for the type of room assigned to the booking. </a:t>
            </a:r>
            <a:r>
              <a:rPr lang="en-US" sz="1600" b="1" dirty="0" err="1">
                <a:solidFill>
                  <a:schemeClr val="accent2"/>
                </a:solidFill>
              </a:rPr>
              <a:t>booking_changes</a:t>
            </a:r>
            <a:r>
              <a:rPr lang="en-US" sz="1600" b="1" dirty="0">
                <a:solidFill>
                  <a:schemeClr val="accent2"/>
                </a:solidFill>
              </a:rPr>
              <a:t> </a:t>
            </a:r>
            <a:r>
              <a:rPr lang="en-US" sz="1600" dirty="0">
                <a:solidFill>
                  <a:schemeClr val="accent2"/>
                </a:solidFill>
              </a:rPr>
              <a:t>: Number of changes made to the booking from the moment the booking was entered on the PMS until the moment of check-in or cancellation </a:t>
            </a:r>
          </a:p>
          <a:p>
            <a:r>
              <a:rPr lang="en-US" sz="1600" b="1" dirty="0" err="1">
                <a:solidFill>
                  <a:schemeClr val="accent2"/>
                </a:solidFill>
              </a:rPr>
              <a:t>deposit_type</a:t>
            </a:r>
            <a:r>
              <a:rPr lang="en-US" sz="1600" b="1" dirty="0">
                <a:solidFill>
                  <a:schemeClr val="accent2"/>
                </a:solidFill>
              </a:rPr>
              <a:t> </a:t>
            </a:r>
            <a:r>
              <a:rPr lang="en-US" sz="1600" dirty="0">
                <a:solidFill>
                  <a:schemeClr val="accent2"/>
                </a:solidFill>
              </a:rPr>
              <a:t>: No Deposit, Non Refund , Refundable. </a:t>
            </a:r>
          </a:p>
          <a:p>
            <a:r>
              <a:rPr lang="en-US" sz="1600" b="1" dirty="0">
                <a:solidFill>
                  <a:schemeClr val="accent2"/>
                </a:solidFill>
              </a:rPr>
              <a:t>agent</a:t>
            </a:r>
            <a:r>
              <a:rPr lang="en-US" sz="1600" dirty="0">
                <a:solidFill>
                  <a:schemeClr val="accent2"/>
                </a:solidFill>
              </a:rPr>
              <a:t> : ID of the travel agency that made the booking </a:t>
            </a:r>
          </a:p>
          <a:p>
            <a:r>
              <a:rPr lang="en-US" sz="1600" b="1" dirty="0">
                <a:solidFill>
                  <a:schemeClr val="accent2"/>
                </a:solidFill>
              </a:rPr>
              <a:t>company</a:t>
            </a:r>
            <a:r>
              <a:rPr lang="en-US" sz="1600" dirty="0">
                <a:solidFill>
                  <a:schemeClr val="accent2"/>
                </a:solidFill>
              </a:rPr>
              <a:t> : ID of the company/entity that made the booking . </a:t>
            </a:r>
          </a:p>
          <a:p>
            <a:r>
              <a:rPr lang="en-US" sz="1600" b="1" dirty="0" err="1">
                <a:solidFill>
                  <a:schemeClr val="accent2"/>
                </a:solidFill>
              </a:rPr>
              <a:t>days_in_waiting_list</a:t>
            </a:r>
            <a:r>
              <a:rPr lang="en-US" sz="1600" dirty="0">
                <a:solidFill>
                  <a:schemeClr val="accent2"/>
                </a:solidFill>
              </a:rPr>
              <a:t> : Number of days the booking was in the waiting list before it was confirmed to the customer </a:t>
            </a:r>
          </a:p>
          <a:p>
            <a:r>
              <a:rPr lang="en-US" sz="1600" b="1" dirty="0" err="1">
                <a:solidFill>
                  <a:schemeClr val="accent2"/>
                </a:solidFill>
              </a:rPr>
              <a:t>customer_type</a:t>
            </a:r>
            <a:r>
              <a:rPr lang="en-US" sz="1600" b="1" dirty="0">
                <a:solidFill>
                  <a:schemeClr val="accent2"/>
                </a:solidFill>
              </a:rPr>
              <a:t> </a:t>
            </a:r>
            <a:r>
              <a:rPr lang="en-US" sz="1600" dirty="0">
                <a:solidFill>
                  <a:schemeClr val="accent2"/>
                </a:solidFill>
              </a:rPr>
              <a:t>: type of customer. </a:t>
            </a:r>
            <a:r>
              <a:rPr lang="en-US" sz="1600" dirty="0" err="1">
                <a:solidFill>
                  <a:schemeClr val="accent2"/>
                </a:solidFill>
              </a:rPr>
              <a:t>Contract,Group,transient,Transient</a:t>
            </a:r>
            <a:r>
              <a:rPr lang="en-US" sz="1600" dirty="0">
                <a:solidFill>
                  <a:schemeClr val="accent2"/>
                </a:solidFill>
              </a:rPr>
              <a:t> party. </a:t>
            </a:r>
          </a:p>
          <a:p>
            <a:r>
              <a:rPr lang="en-US" sz="1600" b="1" dirty="0" err="1">
                <a:solidFill>
                  <a:schemeClr val="accent2"/>
                </a:solidFill>
              </a:rPr>
              <a:t>adr</a:t>
            </a:r>
            <a:r>
              <a:rPr lang="en-US" sz="1600" dirty="0">
                <a:solidFill>
                  <a:schemeClr val="accent2"/>
                </a:solidFill>
              </a:rPr>
              <a:t> : Average Daily Rate as defined by dividing the sum of all lodging transactions by the total number of staying nights </a:t>
            </a:r>
          </a:p>
          <a:p>
            <a:r>
              <a:rPr lang="en-US" sz="1600" b="1" dirty="0" err="1">
                <a:solidFill>
                  <a:schemeClr val="accent2"/>
                </a:solidFill>
              </a:rPr>
              <a:t>required_car_parking_spaces</a:t>
            </a:r>
            <a:r>
              <a:rPr lang="en-US" sz="1600" dirty="0">
                <a:solidFill>
                  <a:schemeClr val="accent2"/>
                </a:solidFill>
              </a:rPr>
              <a:t> : Number of car parking spaces required by the customer </a:t>
            </a:r>
          </a:p>
          <a:p>
            <a:r>
              <a:rPr lang="en-US" sz="1600" b="1" dirty="0" err="1">
                <a:solidFill>
                  <a:schemeClr val="accent2"/>
                </a:solidFill>
              </a:rPr>
              <a:t>total_of_special_requests</a:t>
            </a:r>
            <a:r>
              <a:rPr lang="en-US" sz="1600" b="1" dirty="0">
                <a:solidFill>
                  <a:schemeClr val="accent2"/>
                </a:solidFill>
              </a:rPr>
              <a:t> </a:t>
            </a:r>
            <a:r>
              <a:rPr lang="en-US" sz="1600" dirty="0">
                <a:solidFill>
                  <a:schemeClr val="accent2"/>
                </a:solidFill>
              </a:rPr>
              <a:t>: Number of special requests made by the customer (e.g. twin bed or high floor) </a:t>
            </a:r>
          </a:p>
          <a:p>
            <a:r>
              <a:rPr lang="en-US" sz="1600" b="1" dirty="0" err="1">
                <a:solidFill>
                  <a:schemeClr val="accent2"/>
                </a:solidFill>
              </a:rPr>
              <a:t>reservation_status</a:t>
            </a:r>
            <a:r>
              <a:rPr lang="en-US" sz="1600" dirty="0">
                <a:solidFill>
                  <a:schemeClr val="accent2"/>
                </a:solidFill>
              </a:rPr>
              <a:t> : Reservation last status.</a:t>
            </a:r>
            <a:endParaRPr lang="en-IN" sz="1600" dirty="0">
              <a:solidFill>
                <a:schemeClr val="accent2"/>
              </a:solidFill>
            </a:endParaRPr>
          </a:p>
        </p:txBody>
      </p:sp>
    </p:spTree>
    <p:extLst>
      <p:ext uri="{BB962C8B-B14F-4D97-AF65-F5344CB8AC3E}">
        <p14:creationId xmlns:p14="http://schemas.microsoft.com/office/powerpoint/2010/main" val="965526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413EA-16A1-32FB-68C7-39752C5EDD2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Cleaning and Manipulation:</a:t>
            </a:r>
            <a:r>
              <a:rPr lang="en-IN" dirty="0"/>
              <a:t> </a:t>
            </a:r>
          </a:p>
        </p:txBody>
      </p:sp>
      <p:sp>
        <p:nvSpPr>
          <p:cNvPr id="3" name="Text Placeholder 2">
            <a:extLst>
              <a:ext uri="{FF2B5EF4-FFF2-40B4-BE49-F238E27FC236}">
                <a16:creationId xmlns:a16="http://schemas.microsoft.com/office/drawing/2014/main" id="{C6CFBF42-791B-4D4A-CE15-F9C70A381C85}"/>
              </a:ext>
            </a:extLst>
          </p:cNvPr>
          <p:cNvSpPr>
            <a:spLocks noGrp="1"/>
          </p:cNvSpPr>
          <p:nvPr>
            <p:ph type="body" idx="1"/>
          </p:nvPr>
        </p:nvSpPr>
        <p:spPr/>
        <p:txBody>
          <a:bodyPr/>
          <a:lstStyle/>
          <a:p>
            <a:pPr marL="114300" indent="0">
              <a:buNone/>
            </a:pPr>
            <a:r>
              <a:rPr lang="en-IN" dirty="0">
                <a:solidFill>
                  <a:schemeClr val="accent2"/>
                </a:solidFill>
              </a:rPr>
              <a:t>After importing required library and modules for the project for data cleaning , manipulation and visualization.</a:t>
            </a:r>
          </a:p>
          <a:p>
            <a:pPr marL="114300" indent="0">
              <a:buNone/>
            </a:pPr>
            <a:r>
              <a:rPr lang="en-IN" dirty="0">
                <a:solidFill>
                  <a:schemeClr val="accent2"/>
                </a:solidFill>
              </a:rPr>
              <a:t>Form the given data set first we will see the any missing values (null values) and duplicate value and we need to remove them. </a:t>
            </a:r>
          </a:p>
        </p:txBody>
      </p:sp>
      <p:pic>
        <p:nvPicPr>
          <p:cNvPr id="7" name="Picture 6">
            <a:extLst>
              <a:ext uri="{FF2B5EF4-FFF2-40B4-BE49-F238E27FC236}">
                <a16:creationId xmlns:a16="http://schemas.microsoft.com/office/drawing/2014/main" id="{93C961A2-DC2A-397B-F4F4-A0C25CE7A2DA}"/>
              </a:ext>
            </a:extLst>
          </p:cNvPr>
          <p:cNvPicPr>
            <a:picLocks noChangeAspect="1"/>
          </p:cNvPicPr>
          <p:nvPr/>
        </p:nvPicPr>
        <p:blipFill rotWithShape="1">
          <a:blip r:embed="rId2"/>
          <a:srcRect l="3409" t="50000" r="71782" b="41843"/>
          <a:stretch/>
        </p:blipFill>
        <p:spPr>
          <a:xfrm>
            <a:off x="545616" y="2670987"/>
            <a:ext cx="2996676" cy="554222"/>
          </a:xfrm>
          <a:prstGeom prst="rect">
            <a:avLst/>
          </a:prstGeom>
        </p:spPr>
      </p:pic>
      <p:pic>
        <p:nvPicPr>
          <p:cNvPr id="9" name="Picture 8">
            <a:extLst>
              <a:ext uri="{FF2B5EF4-FFF2-40B4-BE49-F238E27FC236}">
                <a16:creationId xmlns:a16="http://schemas.microsoft.com/office/drawing/2014/main" id="{AE445367-BBAA-AFFD-851B-04C0F048F33C}"/>
              </a:ext>
            </a:extLst>
          </p:cNvPr>
          <p:cNvPicPr>
            <a:picLocks noChangeAspect="1"/>
          </p:cNvPicPr>
          <p:nvPr/>
        </p:nvPicPr>
        <p:blipFill rotWithShape="1">
          <a:blip r:embed="rId3"/>
          <a:srcRect l="3953" t="24944" r="73024" b="7390"/>
          <a:stretch/>
        </p:blipFill>
        <p:spPr>
          <a:xfrm>
            <a:off x="4221609" y="2571750"/>
            <a:ext cx="2306782" cy="2527670"/>
          </a:xfrm>
          <a:prstGeom prst="rect">
            <a:avLst/>
          </a:prstGeom>
        </p:spPr>
      </p:pic>
      <p:pic>
        <p:nvPicPr>
          <p:cNvPr id="11" name="Picture 10">
            <a:extLst>
              <a:ext uri="{FF2B5EF4-FFF2-40B4-BE49-F238E27FC236}">
                <a16:creationId xmlns:a16="http://schemas.microsoft.com/office/drawing/2014/main" id="{896FB3F8-E753-35D4-D969-18C0091A5796}"/>
              </a:ext>
            </a:extLst>
          </p:cNvPr>
          <p:cNvPicPr>
            <a:picLocks noChangeAspect="1"/>
          </p:cNvPicPr>
          <p:nvPr/>
        </p:nvPicPr>
        <p:blipFill rotWithShape="1">
          <a:blip r:embed="rId4"/>
          <a:srcRect l="3409" t="46856" r="61261" b="42369"/>
          <a:stretch/>
        </p:blipFill>
        <p:spPr>
          <a:xfrm>
            <a:off x="428658" y="3661131"/>
            <a:ext cx="3113634" cy="797455"/>
          </a:xfrm>
          <a:prstGeom prst="rect">
            <a:avLst/>
          </a:prstGeom>
        </p:spPr>
      </p:pic>
    </p:spTree>
    <p:extLst>
      <p:ext uri="{BB962C8B-B14F-4D97-AF65-F5344CB8AC3E}">
        <p14:creationId xmlns:p14="http://schemas.microsoft.com/office/powerpoint/2010/main" val="1408308316"/>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1745</Words>
  <Application>Microsoft Office PowerPoint</Application>
  <PresentationFormat>On-screen Show (16:9)</PresentationFormat>
  <Paragraphs>144</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Times New Roman</vt:lpstr>
      <vt:lpstr>Roboto</vt:lpstr>
      <vt:lpstr>Montserrat</vt:lpstr>
      <vt:lpstr>Inter</vt:lpstr>
      <vt:lpstr>Arial</vt:lpstr>
      <vt:lpstr>Algerian</vt:lpstr>
      <vt:lpstr>Wingdings</vt:lpstr>
      <vt:lpstr>Simple Light</vt:lpstr>
      <vt:lpstr>           Capstone Project - 1 EDA ON HOTEL BOOKING ANALYSIS     BY RUSHIKESH ARJUN MANE (Cohort Seattle)  </vt:lpstr>
      <vt:lpstr> Contains   </vt:lpstr>
      <vt:lpstr>INTRODUCTION </vt:lpstr>
      <vt:lpstr>WORK FLOW : </vt:lpstr>
      <vt:lpstr>Problem Statement :</vt:lpstr>
      <vt:lpstr>Data Collection and Understanding : </vt:lpstr>
      <vt:lpstr>  </vt:lpstr>
      <vt:lpstr> </vt:lpstr>
      <vt:lpstr>Data Cleaning and Manipulation: </vt:lpstr>
      <vt:lpstr>EDA (Exploratory Data Analysis)</vt:lpstr>
      <vt:lpstr>  </vt:lpstr>
      <vt:lpstr>To analyze home country of guests,     </vt:lpstr>
      <vt:lpstr>Checking the how many different types of customer are these hotels are having,</vt:lpstr>
      <vt:lpstr>To analyze which hotel gets cancelled the most by the customers,  </vt:lpstr>
      <vt:lpstr>Bookings by market segment,</vt:lpstr>
      <vt:lpstr>To know the count the visitors in each month and preferred type of hotel rooms,  </vt:lpstr>
      <vt:lpstr>How does the price per night vary over the year?</vt:lpstr>
      <vt:lpstr>To know the relation between different variables,</vt:lpstr>
      <vt:lpstr>Both hotels have different room types and different meal arrangements. Seasonal factors are also important, So the prices varies a lot. so we are going to create boxplot for better understanding of this.</vt:lpstr>
      <vt:lpstr>Overall Conclusions: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Project Title   </dc:title>
  <dc:creator>BEAST</dc:creator>
  <cp:lastModifiedBy>Rushikesh Mane</cp:lastModifiedBy>
  <cp:revision>4</cp:revision>
  <dcterms:modified xsi:type="dcterms:W3CDTF">2022-09-04T04:58:46Z</dcterms:modified>
</cp:coreProperties>
</file>